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44" r:id="rId2"/>
    <p:sldId id="451" r:id="rId3"/>
    <p:sldId id="489" r:id="rId4"/>
    <p:sldId id="452" r:id="rId5"/>
    <p:sldId id="445" r:id="rId6"/>
    <p:sldId id="454" r:id="rId7"/>
    <p:sldId id="462" r:id="rId8"/>
    <p:sldId id="486" r:id="rId9"/>
    <p:sldId id="455" r:id="rId10"/>
    <p:sldId id="485" r:id="rId11"/>
    <p:sldId id="465" r:id="rId12"/>
    <p:sldId id="466" r:id="rId13"/>
    <p:sldId id="479" r:id="rId14"/>
    <p:sldId id="473" r:id="rId15"/>
    <p:sldId id="257" r:id="rId16"/>
    <p:sldId id="474" r:id="rId17"/>
    <p:sldId id="477" r:id="rId18"/>
    <p:sldId id="483" r:id="rId19"/>
    <p:sldId id="475" r:id="rId20"/>
    <p:sldId id="459" r:id="rId21"/>
    <p:sldId id="461" r:id="rId22"/>
    <p:sldId id="476" r:id="rId23"/>
    <p:sldId id="471" r:id="rId24"/>
    <p:sldId id="482" r:id="rId25"/>
    <p:sldId id="458" r:id="rId26"/>
    <p:sldId id="488" r:id="rId27"/>
    <p:sldId id="453" r:id="rId28"/>
    <p:sldId id="470" r:id="rId29"/>
    <p:sldId id="472" r:id="rId30"/>
    <p:sldId id="478" r:id="rId31"/>
    <p:sldId id="450" r:id="rId32"/>
  </p:sldIdLst>
  <p:sldSz cx="9144000" cy="6858000" type="screen4x3"/>
  <p:notesSz cx="6858000" cy="9144000"/>
  <p:embeddedFontLst>
    <p:embeddedFont>
      <p:font typeface="思源黑体" panose="02010600030101010101" charset="-122"/>
      <p:regular r:id="rId35"/>
    </p:embeddedFont>
    <p:embeddedFont>
      <p:font typeface="优设标题黑" panose="02010600030101010101" charset="-122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等线" panose="02010600030101010101" pitchFamily="2" charset="-122"/>
      <p:regular r:id="rId42"/>
      <p:bold r:id="rId43"/>
    </p:embeddedFont>
    <p:embeddedFont>
      <p:font typeface="等线 Light" panose="02010600030101010101" pitchFamily="2" charset="-122"/>
      <p:regular r:id="rId44"/>
    </p:embeddedFont>
  </p:embeddedFontLst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作者" initials="A" lastIdx="0" clrIdx="1"/>
  <p:cmAuthor id="3" name="DYTYDC03.张伟明" initials="D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BF1"/>
    <a:srgbClr val="0000FF"/>
    <a:srgbClr val="F1F4F4"/>
    <a:srgbClr val="00B050"/>
    <a:srgbClr val="FF7F0E"/>
    <a:srgbClr val="011C61"/>
    <a:srgbClr val="3B7BB7"/>
    <a:srgbClr val="16236E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2" autoAdjust="0"/>
    <p:restoredTop sz="83392" autoAdjust="0"/>
  </p:normalViewPr>
  <p:slideViewPr>
    <p:cSldViewPr snapToGrid="0" showGuides="1">
      <p:cViewPr>
        <p:scale>
          <a:sx n="100" d="100"/>
          <a:sy n="100" d="100"/>
        </p:scale>
        <p:origin x="132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800" dirty="0">
                <a:effectLst/>
              </a:rPr>
              <a:t>在原生</a:t>
            </a:r>
            <a:r>
              <a:rPr lang="en-US" altLang="zh-CN" sz="1800" dirty="0" err="1">
                <a:effectLst/>
              </a:rPr>
              <a:t>Unet</a:t>
            </a:r>
            <a:r>
              <a:rPr lang="zh-CN" altLang="zh-CN" sz="1800" dirty="0">
                <a:effectLst/>
              </a:rPr>
              <a:t>上进行骨干</a:t>
            </a:r>
            <a:r>
              <a:rPr lang="zh-CN" altLang="en-US" sz="1800" dirty="0">
                <a:effectLst/>
              </a:rPr>
              <a:t>网络</a:t>
            </a:r>
            <a:r>
              <a:rPr lang="zh-CN" altLang="zh-CN" sz="1800" dirty="0">
                <a:effectLst/>
              </a:rPr>
              <a:t>搜索的实验结果</a:t>
            </a:r>
            <a:endParaRPr lang="zh-CN" altLang="zh-CN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ImageNet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5"/>
              <c:spPr>
                <a:solidFill>
                  <a:schemeClr val="tx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5">
                    <a:lumMod val="7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085-40D1-A2AD-2EE053915D80}"/>
              </c:ext>
            </c:extLst>
          </c:dPt>
          <c:cat>
            <c:strRef>
              <c:f>Sheet1!$A$2:$A$6</c:f>
              <c:strCache>
                <c:ptCount val="5"/>
                <c:pt idx="0">
                  <c:v>B0</c:v>
                </c:pt>
                <c:pt idx="1">
                  <c:v>B1</c:v>
                </c:pt>
                <c:pt idx="2">
                  <c:v>B2</c:v>
                </c:pt>
                <c:pt idx="3">
                  <c:v>B3</c:v>
                </c:pt>
                <c:pt idx="4">
                  <c:v>B4 (Over 16G)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0.78110000000000002</c:v>
                </c:pt>
                <c:pt idx="1">
                  <c:v>0.7964</c:v>
                </c:pt>
                <c:pt idx="2">
                  <c:v>0.79849999999999999</c:v>
                </c:pt>
                <c:pt idx="3">
                  <c:v>0.80020000000000002</c:v>
                </c:pt>
                <c:pt idx="4">
                  <c:v>0.80120000000000002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85-40D1-A2AD-2EE053915D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Noisy-Student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4"/>
            <c:marker>
              <c:symbol val="circle"/>
              <c:size val="5"/>
              <c:spPr>
                <a:solidFill>
                  <a:schemeClr val="tx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C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4085-40D1-A2AD-2EE053915D80}"/>
              </c:ext>
            </c:extLst>
          </c:dPt>
          <c:cat>
            <c:strRef>
              <c:f>Sheet1!$A$2:$A$6</c:f>
              <c:strCache>
                <c:ptCount val="5"/>
                <c:pt idx="0">
                  <c:v>B0</c:v>
                </c:pt>
                <c:pt idx="1">
                  <c:v>B1</c:v>
                </c:pt>
                <c:pt idx="2">
                  <c:v>B2</c:v>
                </c:pt>
                <c:pt idx="3">
                  <c:v>B3</c:v>
                </c:pt>
                <c:pt idx="4">
                  <c:v>B4 (Over 16G)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0.78769999999999996</c:v>
                </c:pt>
                <c:pt idx="1">
                  <c:v>0.79559999999999997</c:v>
                </c:pt>
                <c:pt idx="2">
                  <c:v>0.79979999999999996</c:v>
                </c:pt>
                <c:pt idx="3">
                  <c:v>0.80149999999999999</c:v>
                </c:pt>
                <c:pt idx="4">
                  <c:v>0.80530000000000002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85-40D1-A2AD-2EE053915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06303"/>
        <c:axId val="59407135"/>
      </c:lineChart>
      <c:catAx>
        <c:axId val="594063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407135"/>
        <c:crosses val="autoZero"/>
        <c:auto val="1"/>
        <c:lblAlgn val="ctr"/>
        <c:lblOffset val="100"/>
        <c:noMultiLvlLbl val="0"/>
      </c:catAx>
      <c:valAx>
        <c:axId val="5940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4063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854308-1FEE-44B1-909A-73B6513B06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00B7A37-C14E-4900-B5DF-5666765BC2E8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数据量较小</a:t>
          </a:r>
        </a:p>
      </dgm:t>
    </dgm:pt>
    <dgm:pt modelId="{E436B9C8-ECA0-458F-90A6-115BA76D6BFD}" type="parTrans" cxnId="{7FBDC46E-347C-41D7-82D2-15DA76748D1A}">
      <dgm:prSet/>
      <dgm:spPr/>
      <dgm:t>
        <a:bodyPr/>
        <a:lstStyle/>
        <a:p>
          <a:endParaRPr lang="zh-CN" altLang="en-US"/>
        </a:p>
      </dgm:t>
    </dgm:pt>
    <dgm:pt modelId="{2CD53DDA-7BE4-4406-81D1-EE2DA4186D89}" type="sibTrans" cxnId="{7FBDC46E-347C-41D7-82D2-15DA76748D1A}">
      <dgm:prSet/>
      <dgm:spPr/>
      <dgm:t>
        <a:bodyPr/>
        <a:lstStyle/>
        <a:p>
          <a:endParaRPr lang="zh-CN" altLang="en-US"/>
        </a:p>
      </dgm:t>
    </dgm:pt>
    <dgm:pt modelId="{0A73BAFD-BE0A-4E4B-A443-DA0EA33B17F6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标注不全面</a:t>
          </a:r>
        </a:p>
      </dgm:t>
    </dgm:pt>
    <dgm:pt modelId="{7A8AE359-3A1A-4A10-A54C-A0071E5FA83E}" type="parTrans" cxnId="{35F89034-F6BF-49C3-BF22-8A56CBA5A2CC}">
      <dgm:prSet/>
      <dgm:spPr/>
      <dgm:t>
        <a:bodyPr/>
        <a:lstStyle/>
        <a:p>
          <a:endParaRPr lang="zh-CN" altLang="en-US"/>
        </a:p>
      </dgm:t>
    </dgm:pt>
    <dgm:pt modelId="{9E794E3C-6FE5-44D7-81DD-43CC84953BBA}" type="sibTrans" cxnId="{35F89034-F6BF-49C3-BF22-8A56CBA5A2CC}">
      <dgm:prSet/>
      <dgm:spPr/>
      <dgm:t>
        <a:bodyPr/>
        <a:lstStyle/>
        <a:p>
          <a:endParaRPr lang="zh-CN" altLang="en-US"/>
        </a:p>
      </dgm:t>
    </dgm:pt>
    <dgm:pt modelId="{5EE3C85C-7406-4F70-AEA7-091F288705D9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五折交叉</a:t>
          </a:r>
        </a:p>
      </dgm:t>
    </dgm:pt>
    <dgm:pt modelId="{F27AE1B6-FF53-4AA0-AB91-A41CA1A347F0}" type="parTrans" cxnId="{D8BBEF7E-6687-418D-8140-60DCD23F46DC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6FCC554F-A2AD-47AD-B865-0F83FC5B3039}" type="sibTrans" cxnId="{D8BBEF7E-6687-418D-8140-60DCD23F46DC}">
      <dgm:prSet/>
      <dgm:spPr/>
      <dgm:t>
        <a:bodyPr/>
        <a:lstStyle/>
        <a:p>
          <a:endParaRPr lang="zh-CN" altLang="en-US"/>
        </a:p>
      </dgm:t>
    </dgm:pt>
    <dgm:pt modelId="{C9EA79C4-DC52-4B67-9867-E3F5D25D5B3D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数据增强</a:t>
          </a:r>
        </a:p>
      </dgm:t>
    </dgm:pt>
    <dgm:pt modelId="{3EFF73DD-4887-4C5A-AEC8-48519AF91433}" type="parTrans" cxnId="{B31DCCBF-1014-4CD9-AE11-3BF689C747E3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42A88CBC-5451-4E3B-909F-CA369C801E73}" type="sibTrans" cxnId="{B31DCCBF-1014-4CD9-AE11-3BF689C747E3}">
      <dgm:prSet/>
      <dgm:spPr/>
      <dgm:t>
        <a:bodyPr/>
        <a:lstStyle/>
        <a:p>
          <a:endParaRPr lang="zh-CN" altLang="en-US"/>
        </a:p>
      </dgm:t>
    </dgm:pt>
    <dgm:pt modelId="{26BEEEAB-072C-46AC-8E61-ECE4D5CAB6E3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交叉验证</a:t>
          </a:r>
        </a:p>
      </dgm:t>
    </dgm:pt>
    <dgm:pt modelId="{F8523F1C-2CD8-434F-92F0-F997F12D00F8}" type="parTrans" cxnId="{50A86AC0-0290-4E36-A53B-A63C8CE02702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E048C744-2FBE-455A-B6AC-242A1ADA0BE7}" type="sibTrans" cxnId="{50A86AC0-0290-4E36-A53B-A63C8CE02702}">
      <dgm:prSet/>
      <dgm:spPr/>
      <dgm:t>
        <a:bodyPr/>
        <a:lstStyle/>
        <a:p>
          <a:endParaRPr lang="zh-CN" altLang="en-US"/>
        </a:p>
      </dgm:t>
    </dgm:pt>
    <dgm:pt modelId="{32AC490F-B3AC-461C-81E2-62E9300C49F1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交叉融合</a:t>
          </a:r>
        </a:p>
      </dgm:t>
    </dgm:pt>
    <dgm:pt modelId="{F6379504-E8AD-4170-B2D5-9A777A984BF8}" type="parTrans" cxnId="{A8828594-AEB5-4D7F-979F-4FF25F5F1AC6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7FC957BD-D974-4373-B5C9-0DBA1C14BFCA}" type="sibTrans" cxnId="{A8828594-AEB5-4D7F-979F-4FF25F5F1AC6}">
      <dgm:prSet/>
      <dgm:spPr/>
      <dgm:t>
        <a:bodyPr/>
        <a:lstStyle/>
        <a:p>
          <a:endParaRPr lang="zh-CN" altLang="en-US"/>
        </a:p>
      </dgm:t>
    </dgm:pt>
    <dgm:pt modelId="{E74DE728-A7FC-4D86-80A5-12D79A32DA8D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半监督</a:t>
          </a:r>
          <a:r>
            <a:rPr lang="en-US" altLang="zh-CN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Loss</a:t>
          </a:r>
          <a:endParaRPr lang="zh-CN" altLang="en-US" sz="1600" b="1" dirty="0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8A060A26-BB9D-4847-A079-4AE691741163}" type="parTrans" cxnId="{D2EE81A0-3B94-436E-87AF-D7A4CCBFC74A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46F09BDD-AC09-493C-A716-A361215B4C35}" type="sibTrans" cxnId="{D2EE81A0-3B94-436E-87AF-D7A4CCBFC74A}">
      <dgm:prSet/>
      <dgm:spPr/>
      <dgm:t>
        <a:bodyPr/>
        <a:lstStyle/>
        <a:p>
          <a:endParaRPr lang="zh-CN" altLang="en-US"/>
        </a:p>
      </dgm:t>
    </dgm:pt>
    <dgm:pt modelId="{1D8F08E4-5FA2-4259-AA53-8DB20BBE2AB3}" type="asst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400" b="1" dirty="0">
              <a:latin typeface="思源黑体" panose="020B0400000000000000" pitchFamily="34" charset="-122"/>
              <a:ea typeface="思源黑体" panose="020B0400000000000000" pitchFamily="34" charset="-122"/>
            </a:rPr>
            <a:t>测试集分辨率略高</a:t>
          </a:r>
        </a:p>
      </dgm:t>
    </dgm:pt>
    <dgm:pt modelId="{08560ADE-48DA-418C-BD4E-69FB82C33B01}" type="parTrans" cxnId="{23CCE475-44C3-4F6B-A933-F03244572FC6}">
      <dgm:prSet/>
      <dgm:spPr/>
      <dgm:t>
        <a:bodyPr/>
        <a:lstStyle/>
        <a:p>
          <a:endParaRPr lang="zh-CN" altLang="en-US"/>
        </a:p>
      </dgm:t>
    </dgm:pt>
    <dgm:pt modelId="{C0ADA820-161E-430F-B455-F73F59D41FD6}" type="sibTrans" cxnId="{23CCE475-44C3-4F6B-A933-F03244572FC6}">
      <dgm:prSet/>
      <dgm:spPr/>
      <dgm:t>
        <a:bodyPr/>
        <a:lstStyle/>
        <a:p>
          <a:endParaRPr lang="zh-CN" altLang="en-US"/>
        </a:p>
      </dgm:t>
    </dgm:pt>
    <dgm:pt modelId="{5D9CE4B0-AEA4-4082-920B-E926F358C445}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高分辨率网络（</a:t>
          </a:r>
          <a:r>
            <a:rPr lang="en-US" altLang="zh-CN" b="1" dirty="0">
              <a:latin typeface="思源黑体" panose="020B0400000000000000" pitchFamily="34" charset="-122"/>
              <a:ea typeface="思源黑体" panose="020B0400000000000000" pitchFamily="34" charset="-122"/>
            </a:rPr>
            <a:t>480pix</a:t>
          </a:r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）</a:t>
          </a:r>
        </a:p>
      </dgm:t>
    </dgm:pt>
    <dgm:pt modelId="{FBAD22CD-3071-4CE9-8648-2249FF69C1EB}" type="parTrans" cxnId="{50919779-B300-4167-9BA6-10115246BD81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b="1"/>
        </a:p>
      </dgm:t>
    </dgm:pt>
    <dgm:pt modelId="{089BE9D6-FD3C-4665-A56F-125C9B6466D8}" type="sibTrans" cxnId="{50919779-B300-4167-9BA6-10115246BD81}">
      <dgm:prSet/>
      <dgm:spPr/>
      <dgm:t>
        <a:bodyPr/>
        <a:lstStyle/>
        <a:p>
          <a:endParaRPr lang="zh-CN" altLang="en-US"/>
        </a:p>
      </dgm:t>
    </dgm:pt>
    <dgm:pt modelId="{02B66800-B292-4CA0-9FE1-6338C68B7106}">
      <dgm:prSet phldrT="[文本]" custT="1"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染色不均一</a:t>
          </a:r>
        </a:p>
      </dgm:t>
    </dgm:pt>
    <dgm:pt modelId="{380168B3-6F82-4F93-AF7F-2426183AF0F3}" type="parTrans" cxnId="{0F382449-DC1E-4F3A-BDF8-179D890DB43F}">
      <dgm:prSet/>
      <dgm:spPr/>
      <dgm:t>
        <a:bodyPr/>
        <a:lstStyle/>
        <a:p>
          <a:endParaRPr lang="zh-CN" altLang="en-US"/>
        </a:p>
      </dgm:t>
    </dgm:pt>
    <dgm:pt modelId="{7E8F8CC3-F50A-42F2-A00B-A0DC920CF9A3}" type="sibTrans" cxnId="{0F382449-DC1E-4F3A-BDF8-179D890DB43F}">
      <dgm:prSet/>
      <dgm:spPr/>
      <dgm:t>
        <a:bodyPr/>
        <a:lstStyle/>
        <a:p>
          <a:endParaRPr lang="zh-CN" altLang="en-US"/>
        </a:p>
      </dgm:t>
    </dgm:pt>
    <dgm:pt modelId="{BB855A0C-FEE2-4F24-8425-F92CDB7A94AF}">
      <dgm:prSet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染色归一化</a:t>
          </a:r>
          <a:endParaRPr lang="zh-CN" altLang="en-US" b="1" dirty="0"/>
        </a:p>
      </dgm:t>
    </dgm:pt>
    <dgm:pt modelId="{5D1901BC-D54D-48C8-93EF-E4118402B349}" type="parTrans" cxnId="{49E35275-F608-4932-A089-BAFE89D34312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b="1"/>
        </a:p>
      </dgm:t>
    </dgm:pt>
    <dgm:pt modelId="{FFA5AF15-42A2-438F-B23B-B345F6A540F4}" type="sibTrans" cxnId="{49E35275-F608-4932-A089-BAFE89D34312}">
      <dgm:prSet/>
      <dgm:spPr/>
      <dgm:t>
        <a:bodyPr/>
        <a:lstStyle/>
        <a:p>
          <a:endParaRPr lang="zh-CN" altLang="en-US"/>
        </a:p>
      </dgm:t>
    </dgm:pt>
    <dgm:pt modelId="{605E5E23-49E4-4F4C-8487-9F6E3420531B}">
      <dgm:prSet phldrT="[文本]" custT="1"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信息损失</a:t>
          </a:r>
        </a:p>
      </dgm:t>
    </dgm:pt>
    <dgm:pt modelId="{43B7F2AF-6D42-4952-9521-2E9266AD6DA0}" type="parTrans" cxnId="{E6E059C0-9E9D-450B-9E4D-8C154AB66E7F}">
      <dgm:prSet/>
      <dgm:spPr/>
      <dgm:t>
        <a:bodyPr/>
        <a:lstStyle/>
        <a:p>
          <a:endParaRPr lang="zh-CN" altLang="en-US"/>
        </a:p>
      </dgm:t>
    </dgm:pt>
    <dgm:pt modelId="{690F9B3E-083F-43C0-95AD-335A2B7F2BE2}" type="sibTrans" cxnId="{E6E059C0-9E9D-450B-9E4D-8C154AB66E7F}">
      <dgm:prSet/>
      <dgm:spPr/>
      <dgm:t>
        <a:bodyPr/>
        <a:lstStyle/>
        <a:p>
          <a:endParaRPr lang="zh-CN" altLang="en-US"/>
        </a:p>
      </dgm:t>
    </dgm:pt>
    <dgm:pt modelId="{4910DA25-9463-481F-9573-455030A5B9AA}">
      <dgm:prSet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固定</a:t>
          </a:r>
          <a:r>
            <a:rPr lang="en-US" altLang="zh-CN" b="1" dirty="0">
              <a:latin typeface="思源黑体" panose="020B0400000000000000" pitchFamily="34" charset="-122"/>
              <a:ea typeface="思源黑体" panose="020B0400000000000000" pitchFamily="34" charset="-122"/>
            </a:rPr>
            <a:t>Resize</a:t>
          </a:r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策略</a:t>
          </a:r>
        </a:p>
      </dgm:t>
    </dgm:pt>
    <dgm:pt modelId="{BA28A0E1-E889-4B9B-A961-8BE310ACA08C}" type="parTrans" cxnId="{C106E9CC-049A-4EA8-983E-A8DAF1E69450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BECD617B-55F3-43EB-9433-6D8AC811E0F8}" type="sibTrans" cxnId="{C106E9CC-049A-4EA8-983E-A8DAF1E69450}">
      <dgm:prSet/>
      <dgm:spPr/>
      <dgm:t>
        <a:bodyPr/>
        <a:lstStyle/>
        <a:p>
          <a:endParaRPr lang="zh-CN" altLang="en-US"/>
        </a:p>
      </dgm:t>
    </dgm:pt>
    <dgm:pt modelId="{EAB774FA-2C7D-4667-8015-39D3D09CC6E1}" type="asst">
      <dgm:prSet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避免二次破坏</a:t>
          </a:r>
        </a:p>
      </dgm:t>
    </dgm:pt>
    <dgm:pt modelId="{A0B48BD9-CE34-4019-94C0-D8D1BB85C339}" type="parTrans" cxnId="{E54DF6C6-497D-403D-B1E8-3398EF10DDCA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6AD75227-E29A-4059-B02C-84EEBB4107FF}" type="sibTrans" cxnId="{E54DF6C6-497D-403D-B1E8-3398EF10DDCA}">
      <dgm:prSet/>
      <dgm:spPr/>
      <dgm:t>
        <a:bodyPr/>
        <a:lstStyle/>
        <a:p>
          <a:endParaRPr lang="zh-CN" altLang="en-US"/>
        </a:p>
      </dgm:t>
    </dgm:pt>
    <dgm:pt modelId="{475ED3CB-B3BA-4915-B5E3-797A920A7E3D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en-US" altLang="zh-CN" sz="1600" b="1" dirty="0" err="1">
              <a:latin typeface="思源黑体" panose="020B0400000000000000" pitchFamily="34" charset="-122"/>
              <a:ea typeface="思源黑体" panose="020B0400000000000000" pitchFamily="34" charset="-122"/>
            </a:rPr>
            <a:t>BatchTTA</a:t>
          </a:r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后处理</a:t>
          </a:r>
        </a:p>
      </dgm:t>
    </dgm:pt>
    <dgm:pt modelId="{C33F68DF-2852-4696-BE43-F8E5ED39A8F8}" type="parTrans" cxnId="{CC21BD56-17C7-4A71-86C7-455616C58AAB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13130049-0D40-4547-A405-7F880849C4AC}" type="sibTrans" cxnId="{CC21BD56-17C7-4A71-86C7-455616C58AAB}">
      <dgm:prSet/>
      <dgm:spPr/>
      <dgm:t>
        <a:bodyPr/>
        <a:lstStyle/>
        <a:p>
          <a:endParaRPr lang="zh-CN" altLang="en-US"/>
        </a:p>
      </dgm:t>
    </dgm:pt>
    <dgm:pt modelId="{FD0FFA5B-50AE-4A40-9C61-8F535F888035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模型融合</a:t>
          </a:r>
        </a:p>
      </dgm:t>
    </dgm:pt>
    <dgm:pt modelId="{908B916E-1781-48FF-B0BD-D31A96E7AFBA}" type="parTrans" cxnId="{17864027-1057-4323-9064-A4742CE6DA8B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A18EC82B-F86B-4539-85B4-AC16373E1DED}" type="sibTrans" cxnId="{17864027-1057-4323-9064-A4742CE6DA8B}">
      <dgm:prSet/>
      <dgm:spPr/>
      <dgm:t>
        <a:bodyPr/>
        <a:lstStyle/>
        <a:p>
          <a:endParaRPr lang="zh-CN" altLang="en-US"/>
        </a:p>
      </dgm:t>
    </dgm:pt>
    <dgm:pt modelId="{92E3B67B-14DC-4AD3-97E9-164DA06D91AD}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/>
            <a:t>级联模型策略</a:t>
          </a:r>
          <a:endParaRPr lang="zh-CN" altLang="en-US" dirty="0"/>
        </a:p>
      </dgm:t>
    </dgm:pt>
    <dgm:pt modelId="{FE85A711-66BC-4E88-95EB-C0AB09DB7F19}" type="parTrans" cxnId="{8CD2E6FD-7DFE-4D3D-9F9A-D412396040BF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A6C0BE42-2CD9-4BA2-805C-5FE0906B3732}" type="sibTrans" cxnId="{8CD2E6FD-7DFE-4D3D-9F9A-D412396040BF}">
      <dgm:prSet/>
      <dgm:spPr/>
      <dgm:t>
        <a:bodyPr/>
        <a:lstStyle/>
        <a:p>
          <a:endParaRPr lang="zh-CN" altLang="en-US"/>
        </a:p>
      </dgm:t>
    </dgm:pt>
    <dgm:pt modelId="{F39CC2C0-4AC4-4B0A-8815-5AAF0225AFBA}" type="pres">
      <dgm:prSet presAssocID="{7D854308-1FEE-44B1-909A-73B6513B06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73E6F6-20D0-4754-BC1E-1377736281AB}" type="pres">
      <dgm:prSet presAssocID="{02B66800-B292-4CA0-9FE1-6338C68B7106}" presName="hierRoot1" presStyleCnt="0">
        <dgm:presLayoutVars>
          <dgm:hierBranch val="init"/>
        </dgm:presLayoutVars>
      </dgm:prSet>
      <dgm:spPr/>
    </dgm:pt>
    <dgm:pt modelId="{CAD9CB61-174C-466D-B590-B0F8A7183FF0}" type="pres">
      <dgm:prSet presAssocID="{02B66800-B292-4CA0-9FE1-6338C68B7106}" presName="rootComposite1" presStyleCnt="0"/>
      <dgm:spPr/>
    </dgm:pt>
    <dgm:pt modelId="{F6FCCF5A-18BD-40A7-BB83-090A6E246526}" type="pres">
      <dgm:prSet presAssocID="{02B66800-B292-4CA0-9FE1-6338C68B7106}" presName="rootText1" presStyleLbl="node0" presStyleIdx="0" presStyleCnt="5" custLinFactNeighborX="-81634" custLinFactNeighborY="72">
        <dgm:presLayoutVars>
          <dgm:chPref val="3"/>
        </dgm:presLayoutVars>
      </dgm:prSet>
      <dgm:spPr/>
    </dgm:pt>
    <dgm:pt modelId="{5F128C54-BC8F-4A68-A832-59ED3F307481}" type="pres">
      <dgm:prSet presAssocID="{02B66800-B292-4CA0-9FE1-6338C68B7106}" presName="rootConnector1" presStyleLbl="node1" presStyleIdx="0" presStyleCnt="0"/>
      <dgm:spPr/>
    </dgm:pt>
    <dgm:pt modelId="{3CCC09B8-7C1E-4441-8FFD-4C2243810EB9}" type="pres">
      <dgm:prSet presAssocID="{02B66800-B292-4CA0-9FE1-6338C68B7106}" presName="hierChild2" presStyleCnt="0"/>
      <dgm:spPr/>
    </dgm:pt>
    <dgm:pt modelId="{5D3A39A4-F2E3-44A7-901A-4C0160B6FF18}" type="pres">
      <dgm:prSet presAssocID="{5D1901BC-D54D-48C8-93EF-E4118402B349}" presName="Name64" presStyleLbl="parChTrans1D2" presStyleIdx="0" presStyleCnt="9"/>
      <dgm:spPr/>
    </dgm:pt>
    <dgm:pt modelId="{C8B48EC5-D701-40DA-A490-BE865976F8D8}" type="pres">
      <dgm:prSet presAssocID="{BB855A0C-FEE2-4F24-8425-F92CDB7A94AF}" presName="hierRoot2" presStyleCnt="0">
        <dgm:presLayoutVars>
          <dgm:hierBranch val="init"/>
        </dgm:presLayoutVars>
      </dgm:prSet>
      <dgm:spPr/>
    </dgm:pt>
    <dgm:pt modelId="{62A66ECE-A347-4295-92F9-BB5438DE8C7B}" type="pres">
      <dgm:prSet presAssocID="{BB855A0C-FEE2-4F24-8425-F92CDB7A94AF}" presName="rootComposite" presStyleCnt="0"/>
      <dgm:spPr/>
    </dgm:pt>
    <dgm:pt modelId="{7172C20F-912C-4318-A057-1136660C9711}" type="pres">
      <dgm:prSet presAssocID="{BB855A0C-FEE2-4F24-8425-F92CDB7A94AF}" presName="rootText" presStyleLbl="node2" presStyleIdx="0" presStyleCnt="8">
        <dgm:presLayoutVars>
          <dgm:chPref val="3"/>
        </dgm:presLayoutVars>
      </dgm:prSet>
      <dgm:spPr/>
    </dgm:pt>
    <dgm:pt modelId="{DEB4D49F-CD6B-4D5B-8A92-3334939F0BBC}" type="pres">
      <dgm:prSet presAssocID="{BB855A0C-FEE2-4F24-8425-F92CDB7A94AF}" presName="rootConnector" presStyleLbl="node2" presStyleIdx="0" presStyleCnt="8"/>
      <dgm:spPr/>
    </dgm:pt>
    <dgm:pt modelId="{0B19051B-5A44-4265-B280-9FDB27A02192}" type="pres">
      <dgm:prSet presAssocID="{BB855A0C-FEE2-4F24-8425-F92CDB7A94AF}" presName="hierChild4" presStyleCnt="0"/>
      <dgm:spPr/>
    </dgm:pt>
    <dgm:pt modelId="{85DC9606-9DBD-48D5-A36A-A466E544DE12}" type="pres">
      <dgm:prSet presAssocID="{BB855A0C-FEE2-4F24-8425-F92CDB7A94AF}" presName="hierChild5" presStyleCnt="0"/>
      <dgm:spPr/>
    </dgm:pt>
    <dgm:pt modelId="{2CFE12B2-DA67-40A3-9525-9F1767F1348D}" type="pres">
      <dgm:prSet presAssocID="{02B66800-B292-4CA0-9FE1-6338C68B7106}" presName="hierChild3" presStyleCnt="0"/>
      <dgm:spPr/>
    </dgm:pt>
    <dgm:pt modelId="{CD149DAC-826A-4E8A-9056-A33393E4AC88}" type="pres">
      <dgm:prSet presAssocID="{605E5E23-49E4-4F4C-8487-9F6E3420531B}" presName="hierRoot1" presStyleCnt="0">
        <dgm:presLayoutVars>
          <dgm:hierBranch val="init"/>
        </dgm:presLayoutVars>
      </dgm:prSet>
      <dgm:spPr/>
    </dgm:pt>
    <dgm:pt modelId="{0EC7889B-C394-41E0-BD4C-AF78BBE593FC}" type="pres">
      <dgm:prSet presAssocID="{605E5E23-49E4-4F4C-8487-9F6E3420531B}" presName="rootComposite1" presStyleCnt="0"/>
      <dgm:spPr/>
    </dgm:pt>
    <dgm:pt modelId="{81B248DC-FA8E-421C-A4B3-74B3838FB6BB}" type="pres">
      <dgm:prSet presAssocID="{605E5E23-49E4-4F4C-8487-9F6E3420531B}" presName="rootText1" presStyleLbl="node0" presStyleIdx="1" presStyleCnt="5" custLinFactNeighborX="-81634" custLinFactNeighborY="72">
        <dgm:presLayoutVars>
          <dgm:chPref val="3"/>
        </dgm:presLayoutVars>
      </dgm:prSet>
      <dgm:spPr/>
    </dgm:pt>
    <dgm:pt modelId="{FE5CB1D3-9E71-4CE2-B1C4-B660728E7C58}" type="pres">
      <dgm:prSet presAssocID="{605E5E23-49E4-4F4C-8487-9F6E3420531B}" presName="rootConnector1" presStyleLbl="node1" presStyleIdx="0" presStyleCnt="0"/>
      <dgm:spPr/>
    </dgm:pt>
    <dgm:pt modelId="{E4B12099-2C7D-42CE-BA6A-6BCE5E36DED6}" type="pres">
      <dgm:prSet presAssocID="{605E5E23-49E4-4F4C-8487-9F6E3420531B}" presName="hierChild2" presStyleCnt="0"/>
      <dgm:spPr/>
    </dgm:pt>
    <dgm:pt modelId="{5B05C98F-B464-44A5-9E7A-A6BFC39DCC3C}" type="pres">
      <dgm:prSet presAssocID="{BA28A0E1-E889-4B9B-A961-8BE310ACA08C}" presName="Name64" presStyleLbl="parChTrans1D2" presStyleIdx="1" presStyleCnt="9"/>
      <dgm:spPr/>
    </dgm:pt>
    <dgm:pt modelId="{9B77E40F-F5F6-40D3-9699-A714FEE58373}" type="pres">
      <dgm:prSet presAssocID="{4910DA25-9463-481F-9573-455030A5B9AA}" presName="hierRoot2" presStyleCnt="0">
        <dgm:presLayoutVars>
          <dgm:hierBranch val="init"/>
        </dgm:presLayoutVars>
      </dgm:prSet>
      <dgm:spPr/>
    </dgm:pt>
    <dgm:pt modelId="{93C0C463-193F-4A84-BF08-5790D1C9B932}" type="pres">
      <dgm:prSet presAssocID="{4910DA25-9463-481F-9573-455030A5B9AA}" presName="rootComposite" presStyleCnt="0"/>
      <dgm:spPr/>
    </dgm:pt>
    <dgm:pt modelId="{F50489E7-E615-4A6E-AE7B-B988DD315363}" type="pres">
      <dgm:prSet presAssocID="{4910DA25-9463-481F-9573-455030A5B9AA}" presName="rootText" presStyleLbl="node2" presStyleIdx="1" presStyleCnt="8" custScaleX="106668" custLinFactNeighborX="73619" custLinFactNeighborY="18">
        <dgm:presLayoutVars>
          <dgm:chPref val="3"/>
        </dgm:presLayoutVars>
      </dgm:prSet>
      <dgm:spPr/>
    </dgm:pt>
    <dgm:pt modelId="{7B50EAAE-CA3C-4084-88EA-D3D7FCF3AEC1}" type="pres">
      <dgm:prSet presAssocID="{4910DA25-9463-481F-9573-455030A5B9AA}" presName="rootConnector" presStyleLbl="node2" presStyleIdx="1" presStyleCnt="8"/>
      <dgm:spPr/>
    </dgm:pt>
    <dgm:pt modelId="{C5AAF245-D631-4B62-A045-771D4AD141B9}" type="pres">
      <dgm:prSet presAssocID="{4910DA25-9463-481F-9573-455030A5B9AA}" presName="hierChild4" presStyleCnt="0"/>
      <dgm:spPr/>
    </dgm:pt>
    <dgm:pt modelId="{FC8FD416-2502-4130-95E7-0A69A96AEF3C}" type="pres">
      <dgm:prSet presAssocID="{4910DA25-9463-481F-9573-455030A5B9AA}" presName="hierChild5" presStyleCnt="0"/>
      <dgm:spPr/>
    </dgm:pt>
    <dgm:pt modelId="{30A916AD-6E0D-4DED-8C5E-10EF5F55BA08}" type="pres">
      <dgm:prSet presAssocID="{605E5E23-49E4-4F4C-8487-9F6E3420531B}" presName="hierChild3" presStyleCnt="0"/>
      <dgm:spPr/>
    </dgm:pt>
    <dgm:pt modelId="{4559781A-78BE-4B02-9495-B7A118366F9F}" type="pres">
      <dgm:prSet presAssocID="{A0B48BD9-CE34-4019-94C0-D8D1BB85C339}" presName="Name115" presStyleLbl="parChTrans1D2" presStyleIdx="2" presStyleCnt="9"/>
      <dgm:spPr/>
    </dgm:pt>
    <dgm:pt modelId="{19455138-C5D9-42BB-B9E6-30004BBFFF3D}" type="pres">
      <dgm:prSet presAssocID="{EAB774FA-2C7D-4667-8015-39D3D09CC6E1}" presName="hierRoot3" presStyleCnt="0">
        <dgm:presLayoutVars>
          <dgm:hierBranch val="init"/>
        </dgm:presLayoutVars>
      </dgm:prSet>
      <dgm:spPr/>
    </dgm:pt>
    <dgm:pt modelId="{67EB8960-7E43-4A1B-970F-7A83999C3A05}" type="pres">
      <dgm:prSet presAssocID="{EAB774FA-2C7D-4667-8015-39D3D09CC6E1}" presName="rootComposite3" presStyleCnt="0"/>
      <dgm:spPr/>
    </dgm:pt>
    <dgm:pt modelId="{92425668-B62C-440A-83B2-9F304EE0C335}" type="pres">
      <dgm:prSet presAssocID="{EAB774FA-2C7D-4667-8015-39D3D09CC6E1}" presName="rootText3" presStyleLbl="asst1" presStyleIdx="0" presStyleCnt="1">
        <dgm:presLayoutVars>
          <dgm:chPref val="3"/>
        </dgm:presLayoutVars>
      </dgm:prSet>
      <dgm:spPr/>
    </dgm:pt>
    <dgm:pt modelId="{98EBF879-7913-47A4-A9FE-823B783DEA14}" type="pres">
      <dgm:prSet presAssocID="{EAB774FA-2C7D-4667-8015-39D3D09CC6E1}" presName="rootConnector3" presStyleLbl="asst1" presStyleIdx="0" presStyleCnt="1"/>
      <dgm:spPr/>
    </dgm:pt>
    <dgm:pt modelId="{AF1F8AC8-6A17-43C8-AC92-05605310FDFA}" type="pres">
      <dgm:prSet presAssocID="{EAB774FA-2C7D-4667-8015-39D3D09CC6E1}" presName="hierChild6" presStyleCnt="0"/>
      <dgm:spPr/>
    </dgm:pt>
    <dgm:pt modelId="{97FC0A45-BB1F-443C-B32A-FCE6E3D5C029}" type="pres">
      <dgm:prSet presAssocID="{EAB774FA-2C7D-4667-8015-39D3D09CC6E1}" presName="hierChild7" presStyleCnt="0"/>
      <dgm:spPr/>
    </dgm:pt>
    <dgm:pt modelId="{454F87D3-EC17-4F8B-96B7-BF2F23B0754C}" type="pres">
      <dgm:prSet presAssocID="{C00B7A37-C14E-4900-B5DF-5666765BC2E8}" presName="hierRoot1" presStyleCnt="0">
        <dgm:presLayoutVars>
          <dgm:hierBranch val="init"/>
        </dgm:presLayoutVars>
      </dgm:prSet>
      <dgm:spPr/>
    </dgm:pt>
    <dgm:pt modelId="{0DB1878F-69DE-48D8-BB19-DC302CF469A8}" type="pres">
      <dgm:prSet presAssocID="{C00B7A37-C14E-4900-B5DF-5666765BC2E8}" presName="rootComposite1" presStyleCnt="0"/>
      <dgm:spPr/>
    </dgm:pt>
    <dgm:pt modelId="{6DEB5DCB-DB94-46C0-918E-7CC42F398A1B}" type="pres">
      <dgm:prSet presAssocID="{C00B7A37-C14E-4900-B5DF-5666765BC2E8}" presName="rootText1" presStyleLbl="node0" presStyleIdx="2" presStyleCnt="5" custLinFactNeighborX="-81634" custLinFactNeighborY="72">
        <dgm:presLayoutVars>
          <dgm:chPref val="3"/>
        </dgm:presLayoutVars>
      </dgm:prSet>
      <dgm:spPr/>
    </dgm:pt>
    <dgm:pt modelId="{251F6DE8-C45D-4FCC-9792-EB0BB4E9C16D}" type="pres">
      <dgm:prSet presAssocID="{C00B7A37-C14E-4900-B5DF-5666765BC2E8}" presName="rootConnector1" presStyleLbl="node1" presStyleIdx="0" presStyleCnt="0"/>
      <dgm:spPr/>
    </dgm:pt>
    <dgm:pt modelId="{FAEF6B83-1052-48A8-B579-E2F6F8AD83D4}" type="pres">
      <dgm:prSet presAssocID="{C00B7A37-C14E-4900-B5DF-5666765BC2E8}" presName="hierChild2" presStyleCnt="0"/>
      <dgm:spPr/>
    </dgm:pt>
    <dgm:pt modelId="{0A548B15-35D0-4307-B971-A16BBA386AC5}" type="pres">
      <dgm:prSet presAssocID="{3EFF73DD-4887-4C5A-AEC8-48519AF91433}" presName="Name64" presStyleLbl="parChTrans1D2" presStyleIdx="3" presStyleCnt="9"/>
      <dgm:spPr/>
    </dgm:pt>
    <dgm:pt modelId="{0BAEEE13-B13F-4489-8EFC-D630860967A4}" type="pres">
      <dgm:prSet presAssocID="{C9EA79C4-DC52-4B67-9867-E3F5D25D5B3D}" presName="hierRoot2" presStyleCnt="0">
        <dgm:presLayoutVars>
          <dgm:hierBranch val="init"/>
        </dgm:presLayoutVars>
      </dgm:prSet>
      <dgm:spPr/>
    </dgm:pt>
    <dgm:pt modelId="{11E270DB-13F9-41BD-9596-F2D5832957BF}" type="pres">
      <dgm:prSet presAssocID="{C9EA79C4-DC52-4B67-9867-E3F5D25D5B3D}" presName="rootComposite" presStyleCnt="0"/>
      <dgm:spPr/>
    </dgm:pt>
    <dgm:pt modelId="{D8D2D2FE-082D-48B0-BA50-E73E6D98AF67}" type="pres">
      <dgm:prSet presAssocID="{C9EA79C4-DC52-4B67-9867-E3F5D25D5B3D}" presName="rootText" presStyleLbl="node2" presStyleIdx="2" presStyleCnt="8">
        <dgm:presLayoutVars>
          <dgm:chPref val="3"/>
        </dgm:presLayoutVars>
      </dgm:prSet>
      <dgm:spPr/>
    </dgm:pt>
    <dgm:pt modelId="{90B922EE-0A67-480A-B115-392E99844629}" type="pres">
      <dgm:prSet presAssocID="{C9EA79C4-DC52-4B67-9867-E3F5D25D5B3D}" presName="rootConnector" presStyleLbl="node2" presStyleIdx="2" presStyleCnt="8"/>
      <dgm:spPr/>
    </dgm:pt>
    <dgm:pt modelId="{3028770F-2D68-467F-A86D-2EC5EE4C2E6B}" type="pres">
      <dgm:prSet presAssocID="{C9EA79C4-DC52-4B67-9867-E3F5D25D5B3D}" presName="hierChild4" presStyleCnt="0"/>
      <dgm:spPr/>
    </dgm:pt>
    <dgm:pt modelId="{010C186A-8EE1-467F-96AB-E729B8097381}" type="pres">
      <dgm:prSet presAssocID="{C9EA79C4-DC52-4B67-9867-E3F5D25D5B3D}" presName="hierChild5" presStyleCnt="0"/>
      <dgm:spPr/>
    </dgm:pt>
    <dgm:pt modelId="{6AAE78E9-DE07-4088-A6E1-38B354005828}" type="pres">
      <dgm:prSet presAssocID="{F27AE1B6-FF53-4AA0-AB91-A41CA1A347F0}" presName="Name64" presStyleLbl="parChTrans1D2" presStyleIdx="4" presStyleCnt="9"/>
      <dgm:spPr/>
    </dgm:pt>
    <dgm:pt modelId="{AF8D97EC-52ED-46B8-88AF-2DC52561D9BC}" type="pres">
      <dgm:prSet presAssocID="{5EE3C85C-7406-4F70-AEA7-091F288705D9}" presName="hierRoot2" presStyleCnt="0">
        <dgm:presLayoutVars>
          <dgm:hierBranch val="init"/>
        </dgm:presLayoutVars>
      </dgm:prSet>
      <dgm:spPr/>
    </dgm:pt>
    <dgm:pt modelId="{3AFA9729-F9DA-4F1E-9F55-93BD476AC6A3}" type="pres">
      <dgm:prSet presAssocID="{5EE3C85C-7406-4F70-AEA7-091F288705D9}" presName="rootComposite" presStyleCnt="0"/>
      <dgm:spPr/>
    </dgm:pt>
    <dgm:pt modelId="{B25D5E6B-5711-4CE9-B3D3-70E174E686C3}" type="pres">
      <dgm:prSet presAssocID="{5EE3C85C-7406-4F70-AEA7-091F288705D9}" presName="rootText" presStyleLbl="node2" presStyleIdx="3" presStyleCnt="8">
        <dgm:presLayoutVars>
          <dgm:chPref val="3"/>
        </dgm:presLayoutVars>
      </dgm:prSet>
      <dgm:spPr/>
    </dgm:pt>
    <dgm:pt modelId="{41A7D295-51B9-4C99-A000-0981BAA2F1D2}" type="pres">
      <dgm:prSet presAssocID="{5EE3C85C-7406-4F70-AEA7-091F288705D9}" presName="rootConnector" presStyleLbl="node2" presStyleIdx="3" presStyleCnt="8"/>
      <dgm:spPr/>
    </dgm:pt>
    <dgm:pt modelId="{D6994A8A-6626-4119-B2B6-375CA8FB1106}" type="pres">
      <dgm:prSet presAssocID="{5EE3C85C-7406-4F70-AEA7-091F288705D9}" presName="hierChild4" presStyleCnt="0"/>
      <dgm:spPr/>
    </dgm:pt>
    <dgm:pt modelId="{8B3C3E7B-0FC6-4B2B-B686-702105A8CA58}" type="pres">
      <dgm:prSet presAssocID="{F8523F1C-2CD8-434F-92F0-F997F12D00F8}" presName="Name64" presStyleLbl="parChTrans1D3" presStyleIdx="0" presStyleCnt="3"/>
      <dgm:spPr/>
    </dgm:pt>
    <dgm:pt modelId="{05C3D823-ED1D-43A8-B36D-41F45B049941}" type="pres">
      <dgm:prSet presAssocID="{26BEEEAB-072C-46AC-8E61-ECE4D5CAB6E3}" presName="hierRoot2" presStyleCnt="0">
        <dgm:presLayoutVars>
          <dgm:hierBranch val="init"/>
        </dgm:presLayoutVars>
      </dgm:prSet>
      <dgm:spPr/>
    </dgm:pt>
    <dgm:pt modelId="{36778AE4-7614-4443-99CD-71694EF6C113}" type="pres">
      <dgm:prSet presAssocID="{26BEEEAB-072C-46AC-8E61-ECE4D5CAB6E3}" presName="rootComposite" presStyleCnt="0"/>
      <dgm:spPr/>
    </dgm:pt>
    <dgm:pt modelId="{D49F84CB-3F0C-4822-84A9-1990B401DA63}" type="pres">
      <dgm:prSet presAssocID="{26BEEEAB-072C-46AC-8E61-ECE4D5CAB6E3}" presName="rootText" presStyleLbl="node3" presStyleIdx="0" presStyleCnt="3" custLinFactNeighborX="74316" custLinFactNeighborY="2164">
        <dgm:presLayoutVars>
          <dgm:chPref val="3"/>
        </dgm:presLayoutVars>
      </dgm:prSet>
      <dgm:spPr/>
    </dgm:pt>
    <dgm:pt modelId="{8DB3BCDB-9D2A-4838-A148-6F4DEF3EC31D}" type="pres">
      <dgm:prSet presAssocID="{26BEEEAB-072C-46AC-8E61-ECE4D5CAB6E3}" presName="rootConnector" presStyleLbl="node3" presStyleIdx="0" presStyleCnt="3"/>
      <dgm:spPr/>
    </dgm:pt>
    <dgm:pt modelId="{65D53FA0-9653-48FA-AC41-B34C2D7F23B3}" type="pres">
      <dgm:prSet presAssocID="{26BEEEAB-072C-46AC-8E61-ECE4D5CAB6E3}" presName="hierChild4" presStyleCnt="0"/>
      <dgm:spPr/>
    </dgm:pt>
    <dgm:pt modelId="{AC9B47D5-E5FF-42B1-BF7F-8EC359AE4516}" type="pres">
      <dgm:prSet presAssocID="{26BEEEAB-072C-46AC-8E61-ECE4D5CAB6E3}" presName="hierChild5" presStyleCnt="0"/>
      <dgm:spPr/>
    </dgm:pt>
    <dgm:pt modelId="{D2CCDB1E-E7B9-417B-BC63-066ED171D9AB}" type="pres">
      <dgm:prSet presAssocID="{F6379504-E8AD-4170-B2D5-9A777A984BF8}" presName="Name64" presStyleLbl="parChTrans1D3" presStyleIdx="1" presStyleCnt="3"/>
      <dgm:spPr/>
    </dgm:pt>
    <dgm:pt modelId="{0E34B5A0-F9F5-4967-92A8-FD7308396326}" type="pres">
      <dgm:prSet presAssocID="{32AC490F-B3AC-461C-81E2-62E9300C49F1}" presName="hierRoot2" presStyleCnt="0">
        <dgm:presLayoutVars>
          <dgm:hierBranch val="init"/>
        </dgm:presLayoutVars>
      </dgm:prSet>
      <dgm:spPr/>
    </dgm:pt>
    <dgm:pt modelId="{D711A10B-0876-44C5-AE9D-3173A5FC4071}" type="pres">
      <dgm:prSet presAssocID="{32AC490F-B3AC-461C-81E2-62E9300C49F1}" presName="rootComposite" presStyleCnt="0"/>
      <dgm:spPr/>
    </dgm:pt>
    <dgm:pt modelId="{074E1B29-C263-4DCE-B823-B85B7A0DF51B}" type="pres">
      <dgm:prSet presAssocID="{32AC490F-B3AC-461C-81E2-62E9300C49F1}" presName="rootText" presStyleLbl="node3" presStyleIdx="1" presStyleCnt="3" custLinFactNeighborX="74316" custLinFactNeighborY="2164">
        <dgm:presLayoutVars>
          <dgm:chPref val="3"/>
        </dgm:presLayoutVars>
      </dgm:prSet>
      <dgm:spPr/>
    </dgm:pt>
    <dgm:pt modelId="{3CC0D398-31DC-4BE2-BF44-32C7147B5ED4}" type="pres">
      <dgm:prSet presAssocID="{32AC490F-B3AC-461C-81E2-62E9300C49F1}" presName="rootConnector" presStyleLbl="node3" presStyleIdx="1" presStyleCnt="3"/>
      <dgm:spPr/>
    </dgm:pt>
    <dgm:pt modelId="{B8508CF5-881B-40B7-B4CF-43F672679327}" type="pres">
      <dgm:prSet presAssocID="{32AC490F-B3AC-461C-81E2-62E9300C49F1}" presName="hierChild4" presStyleCnt="0"/>
      <dgm:spPr/>
    </dgm:pt>
    <dgm:pt modelId="{40E1C67A-C148-47A2-A239-8D2191CC7F51}" type="pres">
      <dgm:prSet presAssocID="{32AC490F-B3AC-461C-81E2-62E9300C49F1}" presName="hierChild5" presStyleCnt="0"/>
      <dgm:spPr/>
    </dgm:pt>
    <dgm:pt modelId="{E0035669-66BC-40C6-B5C0-B5C07A65BA0C}" type="pres">
      <dgm:prSet presAssocID="{5EE3C85C-7406-4F70-AEA7-091F288705D9}" presName="hierChild5" presStyleCnt="0"/>
      <dgm:spPr/>
    </dgm:pt>
    <dgm:pt modelId="{8B510881-70F4-46FB-9750-FC9AAEA0998A}" type="pres">
      <dgm:prSet presAssocID="{8A060A26-BB9D-4847-A079-4AE691741163}" presName="Name64" presStyleLbl="parChTrans1D2" presStyleIdx="5" presStyleCnt="9"/>
      <dgm:spPr/>
    </dgm:pt>
    <dgm:pt modelId="{F6271B87-87F8-4EDF-988B-EE4EDCF88FA6}" type="pres">
      <dgm:prSet presAssocID="{E74DE728-A7FC-4D86-80A5-12D79A32DA8D}" presName="hierRoot2" presStyleCnt="0">
        <dgm:presLayoutVars>
          <dgm:hierBranch val="init"/>
        </dgm:presLayoutVars>
      </dgm:prSet>
      <dgm:spPr/>
    </dgm:pt>
    <dgm:pt modelId="{EE936CF7-9627-4FFB-BBF5-7574A015FF2B}" type="pres">
      <dgm:prSet presAssocID="{E74DE728-A7FC-4D86-80A5-12D79A32DA8D}" presName="rootComposite" presStyleCnt="0"/>
      <dgm:spPr/>
    </dgm:pt>
    <dgm:pt modelId="{A6BBF8D8-850D-490C-96B1-312D5510CFC6}" type="pres">
      <dgm:prSet presAssocID="{E74DE728-A7FC-4D86-80A5-12D79A32DA8D}" presName="rootText" presStyleLbl="node2" presStyleIdx="4" presStyleCnt="8">
        <dgm:presLayoutVars>
          <dgm:chPref val="3"/>
        </dgm:presLayoutVars>
      </dgm:prSet>
      <dgm:spPr/>
    </dgm:pt>
    <dgm:pt modelId="{00DA9233-91C5-49B8-9A0E-3FCD01BDADF4}" type="pres">
      <dgm:prSet presAssocID="{E74DE728-A7FC-4D86-80A5-12D79A32DA8D}" presName="rootConnector" presStyleLbl="node2" presStyleIdx="4" presStyleCnt="8"/>
      <dgm:spPr/>
    </dgm:pt>
    <dgm:pt modelId="{0730987F-536E-4F9B-90F6-FBB073D1CFF2}" type="pres">
      <dgm:prSet presAssocID="{E74DE728-A7FC-4D86-80A5-12D79A32DA8D}" presName="hierChild4" presStyleCnt="0"/>
      <dgm:spPr/>
    </dgm:pt>
    <dgm:pt modelId="{EC268309-6EA1-4B87-83A2-FF98D68C4613}" type="pres">
      <dgm:prSet presAssocID="{E74DE728-A7FC-4D86-80A5-12D79A32DA8D}" presName="hierChild5" presStyleCnt="0"/>
      <dgm:spPr/>
    </dgm:pt>
    <dgm:pt modelId="{C6AA2EFC-AD6C-4AB7-9F46-59FF5EFA9E73}" type="pres">
      <dgm:prSet presAssocID="{C00B7A37-C14E-4900-B5DF-5666765BC2E8}" presName="hierChild3" presStyleCnt="0"/>
      <dgm:spPr/>
    </dgm:pt>
    <dgm:pt modelId="{F1024650-5DC6-4D3F-B758-D1835D578AE9}" type="pres">
      <dgm:prSet presAssocID="{1D8F08E4-5FA2-4259-AA53-8DB20BBE2AB3}" presName="hierRoot1" presStyleCnt="0">
        <dgm:presLayoutVars>
          <dgm:hierBranch val="init"/>
        </dgm:presLayoutVars>
      </dgm:prSet>
      <dgm:spPr/>
    </dgm:pt>
    <dgm:pt modelId="{985EB4F4-15ED-43C8-A737-048C8D801BEB}" type="pres">
      <dgm:prSet presAssocID="{1D8F08E4-5FA2-4259-AA53-8DB20BBE2AB3}" presName="rootComposite1" presStyleCnt="0"/>
      <dgm:spPr/>
    </dgm:pt>
    <dgm:pt modelId="{335D48A3-B499-4E4F-8767-177DA6F028D7}" type="pres">
      <dgm:prSet presAssocID="{1D8F08E4-5FA2-4259-AA53-8DB20BBE2AB3}" presName="rootText1" presStyleLbl="node0" presStyleIdx="3" presStyleCnt="5" custScaleX="112729" custLinFactNeighborX="-81634" custLinFactNeighborY="72">
        <dgm:presLayoutVars>
          <dgm:chPref val="3"/>
        </dgm:presLayoutVars>
      </dgm:prSet>
      <dgm:spPr/>
    </dgm:pt>
    <dgm:pt modelId="{B7FC45E6-24F1-458B-9AD5-E0AC1D7E771F}" type="pres">
      <dgm:prSet presAssocID="{1D8F08E4-5FA2-4259-AA53-8DB20BBE2AB3}" presName="rootConnector1" presStyleLbl="asst0" presStyleIdx="0" presStyleCnt="0"/>
      <dgm:spPr/>
    </dgm:pt>
    <dgm:pt modelId="{B784B437-B00B-4BCB-B429-6E8C3355DCFF}" type="pres">
      <dgm:prSet presAssocID="{1D8F08E4-5FA2-4259-AA53-8DB20BBE2AB3}" presName="hierChild2" presStyleCnt="0"/>
      <dgm:spPr/>
    </dgm:pt>
    <dgm:pt modelId="{91D97D53-8A1C-4FB2-82CE-51C72E3A1FA4}" type="pres">
      <dgm:prSet presAssocID="{FBAD22CD-3071-4CE9-8648-2249FF69C1EB}" presName="Name64" presStyleLbl="parChTrans1D2" presStyleIdx="6" presStyleCnt="9"/>
      <dgm:spPr/>
    </dgm:pt>
    <dgm:pt modelId="{7EC5A157-627D-48D3-921E-C3CE77FCF1C0}" type="pres">
      <dgm:prSet presAssocID="{5D9CE4B0-AEA4-4082-920B-E926F358C445}" presName="hierRoot2" presStyleCnt="0">
        <dgm:presLayoutVars>
          <dgm:hierBranch val="init"/>
        </dgm:presLayoutVars>
      </dgm:prSet>
      <dgm:spPr/>
    </dgm:pt>
    <dgm:pt modelId="{48835173-B361-4BB3-BB79-67F6FFF8AA24}" type="pres">
      <dgm:prSet presAssocID="{5D9CE4B0-AEA4-4082-920B-E926F358C445}" presName="rootComposite" presStyleCnt="0"/>
      <dgm:spPr/>
    </dgm:pt>
    <dgm:pt modelId="{8D56E2FE-89A7-4CB4-97EC-82DEFF9DBEBC}" type="pres">
      <dgm:prSet presAssocID="{5D9CE4B0-AEA4-4082-920B-E926F358C445}" presName="rootText" presStyleLbl="node2" presStyleIdx="5" presStyleCnt="8" custScaleY="166611" custLinFactNeighborX="-14095">
        <dgm:presLayoutVars>
          <dgm:chPref val="3"/>
        </dgm:presLayoutVars>
      </dgm:prSet>
      <dgm:spPr/>
    </dgm:pt>
    <dgm:pt modelId="{AD5090F0-DEE9-4590-B4D6-A021E9F073C8}" type="pres">
      <dgm:prSet presAssocID="{5D9CE4B0-AEA4-4082-920B-E926F358C445}" presName="rootConnector" presStyleLbl="node2" presStyleIdx="5" presStyleCnt="8"/>
      <dgm:spPr/>
    </dgm:pt>
    <dgm:pt modelId="{93C61320-FFBD-4777-8D29-CA37B42F3184}" type="pres">
      <dgm:prSet presAssocID="{5D9CE4B0-AEA4-4082-920B-E926F358C445}" presName="hierChild4" presStyleCnt="0"/>
      <dgm:spPr/>
    </dgm:pt>
    <dgm:pt modelId="{105F5BA5-B554-4346-8DAE-00821D09BAE7}" type="pres">
      <dgm:prSet presAssocID="{5D9CE4B0-AEA4-4082-920B-E926F358C445}" presName="hierChild5" presStyleCnt="0"/>
      <dgm:spPr/>
    </dgm:pt>
    <dgm:pt modelId="{3D4990E4-B0B6-49AC-B009-29BA584A45B7}" type="pres">
      <dgm:prSet presAssocID="{1D8F08E4-5FA2-4259-AA53-8DB20BBE2AB3}" presName="hierChild3" presStyleCnt="0"/>
      <dgm:spPr/>
    </dgm:pt>
    <dgm:pt modelId="{B4CE1971-7C90-4950-807E-278A7AA7F754}" type="pres">
      <dgm:prSet presAssocID="{0A73BAFD-BE0A-4E4B-A443-DA0EA33B17F6}" presName="hierRoot1" presStyleCnt="0">
        <dgm:presLayoutVars>
          <dgm:hierBranch val="init"/>
        </dgm:presLayoutVars>
      </dgm:prSet>
      <dgm:spPr/>
    </dgm:pt>
    <dgm:pt modelId="{19581257-7293-4AD4-ACBF-6B207688FC5F}" type="pres">
      <dgm:prSet presAssocID="{0A73BAFD-BE0A-4E4B-A443-DA0EA33B17F6}" presName="rootComposite1" presStyleCnt="0"/>
      <dgm:spPr/>
    </dgm:pt>
    <dgm:pt modelId="{1EDF1645-ECFC-4333-9D18-CEB7F17C2F3C}" type="pres">
      <dgm:prSet presAssocID="{0A73BAFD-BE0A-4E4B-A443-DA0EA33B17F6}" presName="rootText1" presStyleLbl="node0" presStyleIdx="4" presStyleCnt="5" custLinFactNeighborX="-81634" custLinFactNeighborY="72">
        <dgm:presLayoutVars>
          <dgm:chPref val="3"/>
        </dgm:presLayoutVars>
      </dgm:prSet>
      <dgm:spPr/>
    </dgm:pt>
    <dgm:pt modelId="{8E410758-13B4-478E-854F-9A2F563A678C}" type="pres">
      <dgm:prSet presAssocID="{0A73BAFD-BE0A-4E4B-A443-DA0EA33B17F6}" presName="rootConnector1" presStyleLbl="node1" presStyleIdx="0" presStyleCnt="0"/>
      <dgm:spPr/>
    </dgm:pt>
    <dgm:pt modelId="{7EDB6FA5-1DE1-4DFE-ACBA-F7A46F87478E}" type="pres">
      <dgm:prSet presAssocID="{0A73BAFD-BE0A-4E4B-A443-DA0EA33B17F6}" presName="hierChild2" presStyleCnt="0"/>
      <dgm:spPr/>
    </dgm:pt>
    <dgm:pt modelId="{678500DA-48C2-4A4D-B751-0267E63B9BAC}" type="pres">
      <dgm:prSet presAssocID="{908B916E-1781-48FF-B0BD-D31A96E7AFBA}" presName="Name64" presStyleLbl="parChTrans1D2" presStyleIdx="7" presStyleCnt="9"/>
      <dgm:spPr/>
    </dgm:pt>
    <dgm:pt modelId="{448720B9-D9D6-42C8-931E-8AD5E2CBB3C8}" type="pres">
      <dgm:prSet presAssocID="{FD0FFA5B-50AE-4A40-9C61-8F535F888035}" presName="hierRoot2" presStyleCnt="0">
        <dgm:presLayoutVars>
          <dgm:hierBranch val="init"/>
        </dgm:presLayoutVars>
      </dgm:prSet>
      <dgm:spPr/>
    </dgm:pt>
    <dgm:pt modelId="{FE71CD7C-E717-4607-8F4B-7F8F0B8F99A7}" type="pres">
      <dgm:prSet presAssocID="{FD0FFA5B-50AE-4A40-9C61-8F535F888035}" presName="rootComposite" presStyleCnt="0"/>
      <dgm:spPr/>
    </dgm:pt>
    <dgm:pt modelId="{84A3EE56-EDE9-4C54-9F7C-88AF1A3CE613}" type="pres">
      <dgm:prSet presAssocID="{FD0FFA5B-50AE-4A40-9C61-8F535F888035}" presName="rootText" presStyleLbl="node2" presStyleIdx="6" presStyleCnt="8">
        <dgm:presLayoutVars>
          <dgm:chPref val="3"/>
        </dgm:presLayoutVars>
      </dgm:prSet>
      <dgm:spPr/>
    </dgm:pt>
    <dgm:pt modelId="{FA67E89F-247B-42FE-BDFE-168A6B29B4A6}" type="pres">
      <dgm:prSet presAssocID="{FD0FFA5B-50AE-4A40-9C61-8F535F888035}" presName="rootConnector" presStyleLbl="node2" presStyleIdx="6" presStyleCnt="8"/>
      <dgm:spPr/>
    </dgm:pt>
    <dgm:pt modelId="{A600A903-6C27-43E7-8965-13598119E778}" type="pres">
      <dgm:prSet presAssocID="{FD0FFA5B-50AE-4A40-9C61-8F535F888035}" presName="hierChild4" presStyleCnt="0"/>
      <dgm:spPr/>
    </dgm:pt>
    <dgm:pt modelId="{069E7900-D033-4FB2-9285-6E383033FAE9}" type="pres">
      <dgm:prSet presAssocID="{FE85A711-66BC-4E88-95EB-C0AB09DB7F19}" presName="Name64" presStyleLbl="parChTrans1D3" presStyleIdx="2" presStyleCnt="3"/>
      <dgm:spPr/>
    </dgm:pt>
    <dgm:pt modelId="{D22E6828-555E-4910-966F-64D0A67CAD11}" type="pres">
      <dgm:prSet presAssocID="{92E3B67B-14DC-4AD3-97E9-164DA06D91AD}" presName="hierRoot2" presStyleCnt="0">
        <dgm:presLayoutVars>
          <dgm:hierBranch val="init"/>
        </dgm:presLayoutVars>
      </dgm:prSet>
      <dgm:spPr/>
    </dgm:pt>
    <dgm:pt modelId="{2EC058E3-3E15-4659-8037-CD517E0BF194}" type="pres">
      <dgm:prSet presAssocID="{92E3B67B-14DC-4AD3-97E9-164DA06D91AD}" presName="rootComposite" presStyleCnt="0"/>
      <dgm:spPr/>
    </dgm:pt>
    <dgm:pt modelId="{6B424F75-9EBD-4D95-94C4-BE0E737D7601}" type="pres">
      <dgm:prSet presAssocID="{92E3B67B-14DC-4AD3-97E9-164DA06D91AD}" presName="rootText" presStyleLbl="node3" presStyleIdx="2" presStyleCnt="3" custLinFactNeighborX="74316" custLinFactNeighborY="-116">
        <dgm:presLayoutVars>
          <dgm:chPref val="3"/>
        </dgm:presLayoutVars>
      </dgm:prSet>
      <dgm:spPr/>
    </dgm:pt>
    <dgm:pt modelId="{5697462A-EA80-4F4E-BDB9-5BBC4F05EA01}" type="pres">
      <dgm:prSet presAssocID="{92E3B67B-14DC-4AD3-97E9-164DA06D91AD}" presName="rootConnector" presStyleLbl="node3" presStyleIdx="2" presStyleCnt="3"/>
      <dgm:spPr/>
    </dgm:pt>
    <dgm:pt modelId="{C244CD8A-A798-4439-8062-4F221E58FD2F}" type="pres">
      <dgm:prSet presAssocID="{92E3B67B-14DC-4AD3-97E9-164DA06D91AD}" presName="hierChild4" presStyleCnt="0"/>
      <dgm:spPr/>
    </dgm:pt>
    <dgm:pt modelId="{FBFFEA1A-2ADA-4844-AB09-7B6491DC2E6D}" type="pres">
      <dgm:prSet presAssocID="{92E3B67B-14DC-4AD3-97E9-164DA06D91AD}" presName="hierChild5" presStyleCnt="0"/>
      <dgm:spPr/>
    </dgm:pt>
    <dgm:pt modelId="{D7457732-7A64-4354-8321-67AD9C44DB75}" type="pres">
      <dgm:prSet presAssocID="{FD0FFA5B-50AE-4A40-9C61-8F535F888035}" presName="hierChild5" presStyleCnt="0"/>
      <dgm:spPr/>
    </dgm:pt>
    <dgm:pt modelId="{73E3DABD-BAED-44E8-948C-9D239BBB2641}" type="pres">
      <dgm:prSet presAssocID="{C33F68DF-2852-4696-BE43-F8E5ED39A8F8}" presName="Name64" presStyleLbl="parChTrans1D2" presStyleIdx="8" presStyleCnt="9"/>
      <dgm:spPr/>
    </dgm:pt>
    <dgm:pt modelId="{04E32B08-872B-4EC1-958A-0BDE09B96D5A}" type="pres">
      <dgm:prSet presAssocID="{475ED3CB-B3BA-4915-B5E3-797A920A7E3D}" presName="hierRoot2" presStyleCnt="0">
        <dgm:presLayoutVars>
          <dgm:hierBranch val="init"/>
        </dgm:presLayoutVars>
      </dgm:prSet>
      <dgm:spPr/>
    </dgm:pt>
    <dgm:pt modelId="{021E859E-454E-472D-88B1-30ABEA1416B5}" type="pres">
      <dgm:prSet presAssocID="{475ED3CB-B3BA-4915-B5E3-797A920A7E3D}" presName="rootComposite" presStyleCnt="0"/>
      <dgm:spPr/>
    </dgm:pt>
    <dgm:pt modelId="{77D9FC2D-FCC5-4B3D-9A38-FCCCCC904771}" type="pres">
      <dgm:prSet presAssocID="{475ED3CB-B3BA-4915-B5E3-797A920A7E3D}" presName="rootText" presStyleLbl="node2" presStyleIdx="7" presStyleCnt="8" custScaleX="132655">
        <dgm:presLayoutVars>
          <dgm:chPref val="3"/>
        </dgm:presLayoutVars>
      </dgm:prSet>
      <dgm:spPr/>
    </dgm:pt>
    <dgm:pt modelId="{E4BF6C02-D5B4-474E-A354-B04BDBC6F5A9}" type="pres">
      <dgm:prSet presAssocID="{475ED3CB-B3BA-4915-B5E3-797A920A7E3D}" presName="rootConnector" presStyleLbl="node2" presStyleIdx="7" presStyleCnt="8"/>
      <dgm:spPr/>
    </dgm:pt>
    <dgm:pt modelId="{28BDAA42-72DE-4EE7-B61B-AC15750BABA8}" type="pres">
      <dgm:prSet presAssocID="{475ED3CB-B3BA-4915-B5E3-797A920A7E3D}" presName="hierChild4" presStyleCnt="0"/>
      <dgm:spPr/>
    </dgm:pt>
    <dgm:pt modelId="{C7B4A90C-BE46-46C7-B6EE-8D5695E280A4}" type="pres">
      <dgm:prSet presAssocID="{475ED3CB-B3BA-4915-B5E3-797A920A7E3D}" presName="hierChild5" presStyleCnt="0"/>
      <dgm:spPr/>
    </dgm:pt>
    <dgm:pt modelId="{F777CF26-B3DC-46B7-B840-1C5A44EEF4A2}" type="pres">
      <dgm:prSet presAssocID="{0A73BAFD-BE0A-4E4B-A443-DA0EA33B17F6}" presName="hierChild3" presStyleCnt="0"/>
      <dgm:spPr/>
    </dgm:pt>
  </dgm:ptLst>
  <dgm:cxnLst>
    <dgm:cxn modelId="{85EDD30F-A7D0-4A1A-A93B-9FB85E316E14}" type="presOf" srcId="{BA28A0E1-E889-4B9B-A961-8BE310ACA08C}" destId="{5B05C98F-B464-44A5-9E7A-A6BFC39DCC3C}" srcOrd="0" destOrd="0" presId="urn:microsoft.com/office/officeart/2009/3/layout/HorizontalOrganizationChart"/>
    <dgm:cxn modelId="{171A2A13-4859-4042-AE3A-D431787F4AEA}" type="presOf" srcId="{4910DA25-9463-481F-9573-455030A5B9AA}" destId="{7B50EAAE-CA3C-4084-88EA-D3D7FCF3AEC1}" srcOrd="1" destOrd="0" presId="urn:microsoft.com/office/officeart/2009/3/layout/HorizontalOrganizationChart"/>
    <dgm:cxn modelId="{D8018213-34B1-431E-BACD-293E3C4BCFBC}" type="presOf" srcId="{7D854308-1FEE-44B1-909A-73B6513B0625}" destId="{F39CC2C0-4AC4-4B0A-8815-5AAF0225AFBA}" srcOrd="0" destOrd="0" presId="urn:microsoft.com/office/officeart/2009/3/layout/HorizontalOrganizationChart"/>
    <dgm:cxn modelId="{BB6ACB13-F92F-4C90-9E30-67C60389C05B}" type="presOf" srcId="{02B66800-B292-4CA0-9FE1-6338C68B7106}" destId="{F6FCCF5A-18BD-40A7-BB83-090A6E246526}" srcOrd="0" destOrd="0" presId="urn:microsoft.com/office/officeart/2009/3/layout/HorizontalOrganizationChart"/>
    <dgm:cxn modelId="{82A74C17-3D47-406A-A2C2-A071F66379F1}" type="presOf" srcId="{FE85A711-66BC-4E88-95EB-C0AB09DB7F19}" destId="{069E7900-D033-4FB2-9285-6E383033FAE9}" srcOrd="0" destOrd="0" presId="urn:microsoft.com/office/officeart/2009/3/layout/HorizontalOrganizationChart"/>
    <dgm:cxn modelId="{579DA11C-0778-49DA-BD6D-0CFB3B6C5951}" type="presOf" srcId="{5EE3C85C-7406-4F70-AEA7-091F288705D9}" destId="{B25D5E6B-5711-4CE9-B3D3-70E174E686C3}" srcOrd="0" destOrd="0" presId="urn:microsoft.com/office/officeart/2009/3/layout/HorizontalOrganizationChart"/>
    <dgm:cxn modelId="{930FDA26-BA36-4F85-9AB8-CED7893F418E}" type="presOf" srcId="{475ED3CB-B3BA-4915-B5E3-797A920A7E3D}" destId="{E4BF6C02-D5B4-474E-A354-B04BDBC6F5A9}" srcOrd="1" destOrd="0" presId="urn:microsoft.com/office/officeart/2009/3/layout/HorizontalOrganizationChart"/>
    <dgm:cxn modelId="{17864027-1057-4323-9064-A4742CE6DA8B}" srcId="{0A73BAFD-BE0A-4E4B-A443-DA0EA33B17F6}" destId="{FD0FFA5B-50AE-4A40-9C61-8F535F888035}" srcOrd="0" destOrd="0" parTransId="{908B916E-1781-48FF-B0BD-D31A96E7AFBA}" sibTransId="{A18EC82B-F86B-4539-85B4-AC16373E1DED}"/>
    <dgm:cxn modelId="{7EFDBB28-74B3-4720-9765-66552B39AB5C}" type="presOf" srcId="{F8523F1C-2CD8-434F-92F0-F997F12D00F8}" destId="{8B3C3E7B-0FC6-4B2B-B686-702105A8CA58}" srcOrd="0" destOrd="0" presId="urn:microsoft.com/office/officeart/2009/3/layout/HorizontalOrganizationChart"/>
    <dgm:cxn modelId="{4478732C-52A9-45E1-A6A4-826076B71B06}" type="presOf" srcId="{32AC490F-B3AC-461C-81E2-62E9300C49F1}" destId="{3CC0D398-31DC-4BE2-BF44-32C7147B5ED4}" srcOrd="1" destOrd="0" presId="urn:microsoft.com/office/officeart/2009/3/layout/HorizontalOrganizationChart"/>
    <dgm:cxn modelId="{35F89034-F6BF-49C3-BF22-8A56CBA5A2CC}" srcId="{7D854308-1FEE-44B1-909A-73B6513B0625}" destId="{0A73BAFD-BE0A-4E4B-A443-DA0EA33B17F6}" srcOrd="4" destOrd="0" parTransId="{7A8AE359-3A1A-4A10-A54C-A0071E5FA83E}" sibTransId="{9E794E3C-6FE5-44D7-81DD-43CC84953BBA}"/>
    <dgm:cxn modelId="{55680837-21D2-42D2-8C7D-DDDE7807F37C}" type="presOf" srcId="{475ED3CB-B3BA-4915-B5E3-797A920A7E3D}" destId="{77D9FC2D-FCC5-4B3D-9A38-FCCCCC904771}" srcOrd="0" destOrd="0" presId="urn:microsoft.com/office/officeart/2009/3/layout/HorizontalOrganizationChart"/>
    <dgm:cxn modelId="{AD9C9E5B-3507-49D7-AA5C-A7D4AE9ACD33}" type="presOf" srcId="{F6379504-E8AD-4170-B2D5-9A777A984BF8}" destId="{D2CCDB1E-E7B9-417B-BC63-066ED171D9AB}" srcOrd="0" destOrd="0" presId="urn:microsoft.com/office/officeart/2009/3/layout/HorizontalOrganizationChart"/>
    <dgm:cxn modelId="{7BF19E43-6F74-4E5A-B129-F87621632080}" type="presOf" srcId="{EAB774FA-2C7D-4667-8015-39D3D09CC6E1}" destId="{98EBF879-7913-47A4-A9FE-823B783DEA14}" srcOrd="1" destOrd="0" presId="urn:microsoft.com/office/officeart/2009/3/layout/HorizontalOrganizationChart"/>
    <dgm:cxn modelId="{CDB37964-B78F-42D7-BE11-8B4818D36988}" type="presOf" srcId="{0A73BAFD-BE0A-4E4B-A443-DA0EA33B17F6}" destId="{8E410758-13B4-478E-854F-9A2F563A678C}" srcOrd="1" destOrd="0" presId="urn:microsoft.com/office/officeart/2009/3/layout/HorizontalOrganizationChart"/>
    <dgm:cxn modelId="{354AA246-016B-438C-9EF9-23A51C68C13D}" type="presOf" srcId="{3EFF73DD-4887-4C5A-AEC8-48519AF91433}" destId="{0A548B15-35D0-4307-B971-A16BBA386AC5}" srcOrd="0" destOrd="0" presId="urn:microsoft.com/office/officeart/2009/3/layout/HorizontalOrganizationChart"/>
    <dgm:cxn modelId="{EB6A3C48-D906-45AF-9959-959F7400782B}" type="presOf" srcId="{C9EA79C4-DC52-4B67-9867-E3F5D25D5B3D}" destId="{90B922EE-0A67-480A-B115-392E99844629}" srcOrd="1" destOrd="0" presId="urn:microsoft.com/office/officeart/2009/3/layout/HorizontalOrganizationChart"/>
    <dgm:cxn modelId="{0F382449-DC1E-4F3A-BDF8-179D890DB43F}" srcId="{7D854308-1FEE-44B1-909A-73B6513B0625}" destId="{02B66800-B292-4CA0-9FE1-6338C68B7106}" srcOrd="0" destOrd="0" parTransId="{380168B3-6F82-4F93-AF7F-2426183AF0F3}" sibTransId="{7E8F8CC3-F50A-42F2-A00B-A0DC920CF9A3}"/>
    <dgm:cxn modelId="{DF2FF769-F034-4A9A-B043-5DAD14A5C259}" type="presOf" srcId="{5EE3C85C-7406-4F70-AEA7-091F288705D9}" destId="{41A7D295-51B9-4C99-A000-0981BAA2F1D2}" srcOrd="1" destOrd="0" presId="urn:microsoft.com/office/officeart/2009/3/layout/HorizontalOrganizationChart"/>
    <dgm:cxn modelId="{E259404A-2C49-40DD-A569-77A8641AEDD2}" type="presOf" srcId="{FD0FFA5B-50AE-4A40-9C61-8F535F888035}" destId="{84A3EE56-EDE9-4C54-9F7C-88AF1A3CE613}" srcOrd="0" destOrd="0" presId="urn:microsoft.com/office/officeart/2009/3/layout/HorizontalOrganizationChart"/>
    <dgm:cxn modelId="{7FBDC46E-347C-41D7-82D2-15DA76748D1A}" srcId="{7D854308-1FEE-44B1-909A-73B6513B0625}" destId="{C00B7A37-C14E-4900-B5DF-5666765BC2E8}" srcOrd="2" destOrd="0" parTransId="{E436B9C8-ECA0-458F-90A6-115BA76D6BFD}" sibTransId="{2CD53DDA-7BE4-4406-81D1-EE2DA4186D89}"/>
    <dgm:cxn modelId="{020B7272-3A96-4B9A-8052-7C415E8B50A0}" type="presOf" srcId="{1D8F08E4-5FA2-4259-AA53-8DB20BBE2AB3}" destId="{335D48A3-B499-4E4F-8767-177DA6F028D7}" srcOrd="0" destOrd="0" presId="urn:microsoft.com/office/officeart/2009/3/layout/HorizontalOrganizationChart"/>
    <dgm:cxn modelId="{E0C86253-E4F2-443F-84C1-36A6A3DCC33B}" type="presOf" srcId="{32AC490F-B3AC-461C-81E2-62E9300C49F1}" destId="{074E1B29-C263-4DCE-B823-B85B7A0DF51B}" srcOrd="0" destOrd="0" presId="urn:microsoft.com/office/officeart/2009/3/layout/HorizontalOrganizationChart"/>
    <dgm:cxn modelId="{2447AA73-CC52-4DEB-B6F5-4F86BF97DD56}" type="presOf" srcId="{5D9CE4B0-AEA4-4082-920B-E926F358C445}" destId="{AD5090F0-DEE9-4590-B4D6-A021E9F073C8}" srcOrd="1" destOrd="0" presId="urn:microsoft.com/office/officeart/2009/3/layout/HorizontalOrganizationChart"/>
    <dgm:cxn modelId="{49E35275-F608-4932-A089-BAFE89D34312}" srcId="{02B66800-B292-4CA0-9FE1-6338C68B7106}" destId="{BB855A0C-FEE2-4F24-8425-F92CDB7A94AF}" srcOrd="0" destOrd="0" parTransId="{5D1901BC-D54D-48C8-93EF-E4118402B349}" sibTransId="{FFA5AF15-42A2-438F-B23B-B345F6A540F4}"/>
    <dgm:cxn modelId="{23CCE475-44C3-4F6B-A933-F03244572FC6}" srcId="{7D854308-1FEE-44B1-909A-73B6513B0625}" destId="{1D8F08E4-5FA2-4259-AA53-8DB20BBE2AB3}" srcOrd="3" destOrd="0" parTransId="{08560ADE-48DA-418C-BD4E-69FB82C33B01}" sibTransId="{C0ADA820-161E-430F-B455-F73F59D41FD6}"/>
    <dgm:cxn modelId="{CC21BD56-17C7-4A71-86C7-455616C58AAB}" srcId="{0A73BAFD-BE0A-4E4B-A443-DA0EA33B17F6}" destId="{475ED3CB-B3BA-4915-B5E3-797A920A7E3D}" srcOrd="1" destOrd="0" parTransId="{C33F68DF-2852-4696-BE43-F8E5ED39A8F8}" sibTransId="{13130049-0D40-4547-A405-7F880849C4AC}"/>
    <dgm:cxn modelId="{8FC83659-9087-441A-AC78-596C25D8EC00}" type="presOf" srcId="{02B66800-B292-4CA0-9FE1-6338C68B7106}" destId="{5F128C54-BC8F-4A68-A832-59ED3F307481}" srcOrd="1" destOrd="0" presId="urn:microsoft.com/office/officeart/2009/3/layout/HorizontalOrganizationChart"/>
    <dgm:cxn modelId="{50919779-B300-4167-9BA6-10115246BD81}" srcId="{1D8F08E4-5FA2-4259-AA53-8DB20BBE2AB3}" destId="{5D9CE4B0-AEA4-4082-920B-E926F358C445}" srcOrd="0" destOrd="0" parTransId="{FBAD22CD-3071-4CE9-8648-2249FF69C1EB}" sibTransId="{089BE9D6-FD3C-4665-A56F-125C9B6466D8}"/>
    <dgm:cxn modelId="{CA2FA259-E284-40F1-BBF2-CF85934D550B}" type="presOf" srcId="{4910DA25-9463-481F-9573-455030A5B9AA}" destId="{F50489E7-E615-4A6E-AE7B-B988DD315363}" srcOrd="0" destOrd="0" presId="urn:microsoft.com/office/officeart/2009/3/layout/HorizontalOrganizationChart"/>
    <dgm:cxn modelId="{CCFCC279-87B8-4633-BE6B-811EA343EFD4}" type="presOf" srcId="{C00B7A37-C14E-4900-B5DF-5666765BC2E8}" destId="{6DEB5DCB-DB94-46C0-918E-7CC42F398A1B}" srcOrd="0" destOrd="0" presId="urn:microsoft.com/office/officeart/2009/3/layout/HorizontalOrganizationChart"/>
    <dgm:cxn modelId="{D305127A-A5D4-4DDB-ABEE-8425000D89C2}" type="presOf" srcId="{C33F68DF-2852-4696-BE43-F8E5ED39A8F8}" destId="{73E3DABD-BAED-44E8-948C-9D239BBB2641}" srcOrd="0" destOrd="0" presId="urn:microsoft.com/office/officeart/2009/3/layout/HorizontalOrganizationChart"/>
    <dgm:cxn modelId="{D8BBEF7E-6687-418D-8140-60DCD23F46DC}" srcId="{C00B7A37-C14E-4900-B5DF-5666765BC2E8}" destId="{5EE3C85C-7406-4F70-AEA7-091F288705D9}" srcOrd="1" destOrd="0" parTransId="{F27AE1B6-FF53-4AA0-AB91-A41CA1A347F0}" sibTransId="{6FCC554F-A2AD-47AD-B865-0F83FC5B3039}"/>
    <dgm:cxn modelId="{E1670386-8D06-4148-9B4F-C8A0DFC10654}" type="presOf" srcId="{BB855A0C-FEE2-4F24-8425-F92CDB7A94AF}" destId="{DEB4D49F-CD6B-4D5B-8A92-3334939F0BBC}" srcOrd="1" destOrd="0" presId="urn:microsoft.com/office/officeart/2009/3/layout/HorizontalOrganizationChart"/>
    <dgm:cxn modelId="{8FA4B089-C08C-4EF5-B77D-FC832651EAAD}" type="presOf" srcId="{A0B48BD9-CE34-4019-94C0-D8D1BB85C339}" destId="{4559781A-78BE-4B02-9495-B7A118366F9F}" srcOrd="0" destOrd="0" presId="urn:microsoft.com/office/officeart/2009/3/layout/HorizontalOrganizationChart"/>
    <dgm:cxn modelId="{2C566D8B-8989-4FBC-91E3-E9E237851FC2}" type="presOf" srcId="{605E5E23-49E4-4F4C-8487-9F6E3420531B}" destId="{81B248DC-FA8E-421C-A4B3-74B3838FB6BB}" srcOrd="0" destOrd="0" presId="urn:microsoft.com/office/officeart/2009/3/layout/HorizontalOrganizationChart"/>
    <dgm:cxn modelId="{67E6258E-87DF-4B55-BCA1-5A1AFB851561}" type="presOf" srcId="{92E3B67B-14DC-4AD3-97E9-164DA06D91AD}" destId="{6B424F75-9EBD-4D95-94C4-BE0E737D7601}" srcOrd="0" destOrd="0" presId="urn:microsoft.com/office/officeart/2009/3/layout/HorizontalOrganizationChart"/>
    <dgm:cxn modelId="{A8828594-AEB5-4D7F-979F-4FF25F5F1AC6}" srcId="{5EE3C85C-7406-4F70-AEA7-091F288705D9}" destId="{32AC490F-B3AC-461C-81E2-62E9300C49F1}" srcOrd="1" destOrd="0" parTransId="{F6379504-E8AD-4170-B2D5-9A777A984BF8}" sibTransId="{7FC957BD-D974-4373-B5C9-0DBA1C14BFCA}"/>
    <dgm:cxn modelId="{8B062C9E-4C75-4489-9D97-88A143BAB63C}" type="presOf" srcId="{92E3B67B-14DC-4AD3-97E9-164DA06D91AD}" destId="{5697462A-EA80-4F4E-BDB9-5BBC4F05EA01}" srcOrd="1" destOrd="0" presId="urn:microsoft.com/office/officeart/2009/3/layout/HorizontalOrganizationChart"/>
    <dgm:cxn modelId="{CD794AA0-C174-4C1E-BEA5-D7EE0FFA3AF9}" type="presOf" srcId="{FBAD22CD-3071-4CE9-8648-2249FF69C1EB}" destId="{91D97D53-8A1C-4FB2-82CE-51C72E3A1FA4}" srcOrd="0" destOrd="0" presId="urn:microsoft.com/office/officeart/2009/3/layout/HorizontalOrganizationChart"/>
    <dgm:cxn modelId="{D2EE81A0-3B94-436E-87AF-D7A4CCBFC74A}" srcId="{C00B7A37-C14E-4900-B5DF-5666765BC2E8}" destId="{E74DE728-A7FC-4D86-80A5-12D79A32DA8D}" srcOrd="2" destOrd="0" parTransId="{8A060A26-BB9D-4847-A079-4AE691741163}" sibTransId="{46F09BDD-AC09-493C-A716-A361215B4C35}"/>
    <dgm:cxn modelId="{98FDF4A2-8E91-492E-90CF-812811470543}" type="presOf" srcId="{E74DE728-A7FC-4D86-80A5-12D79A32DA8D}" destId="{A6BBF8D8-850D-490C-96B1-312D5510CFC6}" srcOrd="0" destOrd="0" presId="urn:microsoft.com/office/officeart/2009/3/layout/HorizontalOrganizationChart"/>
    <dgm:cxn modelId="{125845A3-93F3-4300-8939-34031203E4B1}" type="presOf" srcId="{EAB774FA-2C7D-4667-8015-39D3D09CC6E1}" destId="{92425668-B62C-440A-83B2-9F304EE0C335}" srcOrd="0" destOrd="0" presId="urn:microsoft.com/office/officeart/2009/3/layout/HorizontalOrganizationChart"/>
    <dgm:cxn modelId="{029345AB-F5D3-4CF2-BA90-F51D73005F46}" type="presOf" srcId="{5D9CE4B0-AEA4-4082-920B-E926F358C445}" destId="{8D56E2FE-89A7-4CB4-97EC-82DEFF9DBEBC}" srcOrd="0" destOrd="0" presId="urn:microsoft.com/office/officeart/2009/3/layout/HorizontalOrganizationChart"/>
    <dgm:cxn modelId="{FBA92EAE-0E28-4823-847C-98B933FA7C38}" type="presOf" srcId="{26BEEEAB-072C-46AC-8E61-ECE4D5CAB6E3}" destId="{8DB3BCDB-9D2A-4838-A148-6F4DEF3EC31D}" srcOrd="1" destOrd="0" presId="urn:microsoft.com/office/officeart/2009/3/layout/HorizontalOrganizationChart"/>
    <dgm:cxn modelId="{DC65E7B1-0738-4CC9-A0B2-9BD5C5FCA2A1}" type="presOf" srcId="{C00B7A37-C14E-4900-B5DF-5666765BC2E8}" destId="{251F6DE8-C45D-4FCC-9792-EB0BB4E9C16D}" srcOrd="1" destOrd="0" presId="urn:microsoft.com/office/officeart/2009/3/layout/HorizontalOrganizationChart"/>
    <dgm:cxn modelId="{B31DCCBF-1014-4CD9-AE11-3BF689C747E3}" srcId="{C00B7A37-C14E-4900-B5DF-5666765BC2E8}" destId="{C9EA79C4-DC52-4B67-9867-E3F5D25D5B3D}" srcOrd="0" destOrd="0" parTransId="{3EFF73DD-4887-4C5A-AEC8-48519AF91433}" sibTransId="{42A88CBC-5451-4E3B-909F-CA369C801E73}"/>
    <dgm:cxn modelId="{50A86AC0-0290-4E36-A53B-A63C8CE02702}" srcId="{5EE3C85C-7406-4F70-AEA7-091F288705D9}" destId="{26BEEEAB-072C-46AC-8E61-ECE4D5CAB6E3}" srcOrd="0" destOrd="0" parTransId="{F8523F1C-2CD8-434F-92F0-F997F12D00F8}" sibTransId="{E048C744-2FBE-455A-B6AC-242A1ADA0BE7}"/>
    <dgm:cxn modelId="{E6E059C0-9E9D-450B-9E4D-8C154AB66E7F}" srcId="{7D854308-1FEE-44B1-909A-73B6513B0625}" destId="{605E5E23-49E4-4F4C-8487-9F6E3420531B}" srcOrd="1" destOrd="0" parTransId="{43B7F2AF-6D42-4952-9521-2E9266AD6DA0}" sibTransId="{690F9B3E-083F-43C0-95AD-335A2B7F2BE2}"/>
    <dgm:cxn modelId="{C2BAC7C2-0EFB-4A25-9DC3-45F34E8B8DCC}" type="presOf" srcId="{5D1901BC-D54D-48C8-93EF-E4118402B349}" destId="{5D3A39A4-F2E3-44A7-901A-4C0160B6FF18}" srcOrd="0" destOrd="0" presId="urn:microsoft.com/office/officeart/2009/3/layout/HorizontalOrganizationChart"/>
    <dgm:cxn modelId="{E54DF6C6-497D-403D-B1E8-3398EF10DDCA}" srcId="{605E5E23-49E4-4F4C-8487-9F6E3420531B}" destId="{EAB774FA-2C7D-4667-8015-39D3D09CC6E1}" srcOrd="1" destOrd="0" parTransId="{A0B48BD9-CE34-4019-94C0-D8D1BB85C339}" sibTransId="{6AD75227-E29A-4059-B02C-84EEBB4107FF}"/>
    <dgm:cxn modelId="{92BD52CB-3C8A-4576-8C1B-D6409BE1530F}" type="presOf" srcId="{605E5E23-49E4-4F4C-8487-9F6E3420531B}" destId="{FE5CB1D3-9E71-4CE2-B1C4-B660728E7C58}" srcOrd="1" destOrd="0" presId="urn:microsoft.com/office/officeart/2009/3/layout/HorizontalOrganizationChart"/>
    <dgm:cxn modelId="{C106E9CC-049A-4EA8-983E-A8DAF1E69450}" srcId="{605E5E23-49E4-4F4C-8487-9F6E3420531B}" destId="{4910DA25-9463-481F-9573-455030A5B9AA}" srcOrd="0" destOrd="0" parTransId="{BA28A0E1-E889-4B9B-A961-8BE310ACA08C}" sibTransId="{BECD617B-55F3-43EB-9433-6D8AC811E0F8}"/>
    <dgm:cxn modelId="{574A5DCF-898D-4227-A29A-0C7B34413C95}" type="presOf" srcId="{8A060A26-BB9D-4847-A079-4AE691741163}" destId="{8B510881-70F4-46FB-9750-FC9AAEA0998A}" srcOrd="0" destOrd="0" presId="urn:microsoft.com/office/officeart/2009/3/layout/HorizontalOrganizationChart"/>
    <dgm:cxn modelId="{BFB36FD2-9D75-4680-84CB-62338D44B2A2}" type="presOf" srcId="{F27AE1B6-FF53-4AA0-AB91-A41CA1A347F0}" destId="{6AAE78E9-DE07-4088-A6E1-38B354005828}" srcOrd="0" destOrd="0" presId="urn:microsoft.com/office/officeart/2009/3/layout/HorizontalOrganizationChart"/>
    <dgm:cxn modelId="{21313AD4-8DA8-46BF-8133-3B1C07BF73DF}" type="presOf" srcId="{FD0FFA5B-50AE-4A40-9C61-8F535F888035}" destId="{FA67E89F-247B-42FE-BDFE-168A6B29B4A6}" srcOrd="1" destOrd="0" presId="urn:microsoft.com/office/officeart/2009/3/layout/HorizontalOrganizationChart"/>
    <dgm:cxn modelId="{1A2080D4-7013-4E00-943F-26EB69AB1076}" type="presOf" srcId="{C9EA79C4-DC52-4B67-9867-E3F5D25D5B3D}" destId="{D8D2D2FE-082D-48B0-BA50-E73E6D98AF67}" srcOrd="0" destOrd="0" presId="urn:microsoft.com/office/officeart/2009/3/layout/HorizontalOrganizationChart"/>
    <dgm:cxn modelId="{9494D5D9-7207-426B-823D-5845A6E71F8F}" type="presOf" srcId="{E74DE728-A7FC-4D86-80A5-12D79A32DA8D}" destId="{00DA9233-91C5-49B8-9A0E-3FCD01BDADF4}" srcOrd="1" destOrd="0" presId="urn:microsoft.com/office/officeart/2009/3/layout/HorizontalOrganizationChart"/>
    <dgm:cxn modelId="{4AB2E6E0-8335-4117-A6B9-D210079C2230}" type="presOf" srcId="{1D8F08E4-5FA2-4259-AA53-8DB20BBE2AB3}" destId="{B7FC45E6-24F1-458B-9AD5-E0AC1D7E771F}" srcOrd="1" destOrd="0" presId="urn:microsoft.com/office/officeart/2009/3/layout/HorizontalOrganizationChart"/>
    <dgm:cxn modelId="{004914E5-CE45-4487-A23B-188D5DF4A61B}" type="presOf" srcId="{0A73BAFD-BE0A-4E4B-A443-DA0EA33B17F6}" destId="{1EDF1645-ECFC-4333-9D18-CEB7F17C2F3C}" srcOrd="0" destOrd="0" presId="urn:microsoft.com/office/officeart/2009/3/layout/HorizontalOrganizationChart"/>
    <dgm:cxn modelId="{AF4DC4E6-BBAE-4B5C-A638-4572B53F3C3A}" type="presOf" srcId="{26BEEEAB-072C-46AC-8E61-ECE4D5CAB6E3}" destId="{D49F84CB-3F0C-4822-84A9-1990B401DA63}" srcOrd="0" destOrd="0" presId="urn:microsoft.com/office/officeart/2009/3/layout/HorizontalOrganizationChart"/>
    <dgm:cxn modelId="{9D7FB2F2-9E8C-40C1-9E9F-041047E3649A}" type="presOf" srcId="{908B916E-1781-48FF-B0BD-D31A96E7AFBA}" destId="{678500DA-48C2-4A4D-B751-0267E63B9BAC}" srcOrd="0" destOrd="0" presId="urn:microsoft.com/office/officeart/2009/3/layout/HorizontalOrganizationChart"/>
    <dgm:cxn modelId="{2028D0FD-10E6-4061-82B3-6FAA26E39D21}" type="presOf" srcId="{BB855A0C-FEE2-4F24-8425-F92CDB7A94AF}" destId="{7172C20F-912C-4318-A057-1136660C9711}" srcOrd="0" destOrd="0" presId="urn:microsoft.com/office/officeart/2009/3/layout/HorizontalOrganizationChart"/>
    <dgm:cxn modelId="{8CD2E6FD-7DFE-4D3D-9F9A-D412396040BF}" srcId="{FD0FFA5B-50AE-4A40-9C61-8F535F888035}" destId="{92E3B67B-14DC-4AD3-97E9-164DA06D91AD}" srcOrd="0" destOrd="0" parTransId="{FE85A711-66BC-4E88-95EB-C0AB09DB7F19}" sibTransId="{A6C0BE42-2CD9-4BA2-805C-5FE0906B3732}"/>
    <dgm:cxn modelId="{6A5C3E7A-FAE1-46FD-905C-B2D5781A4887}" type="presParOf" srcId="{F39CC2C0-4AC4-4B0A-8815-5AAF0225AFBA}" destId="{1B73E6F6-20D0-4754-BC1E-1377736281AB}" srcOrd="0" destOrd="0" presId="urn:microsoft.com/office/officeart/2009/3/layout/HorizontalOrganizationChart"/>
    <dgm:cxn modelId="{BC62C10C-D057-43B1-B734-E55EC2615678}" type="presParOf" srcId="{1B73E6F6-20D0-4754-BC1E-1377736281AB}" destId="{CAD9CB61-174C-466D-B590-B0F8A7183FF0}" srcOrd="0" destOrd="0" presId="urn:microsoft.com/office/officeart/2009/3/layout/HorizontalOrganizationChart"/>
    <dgm:cxn modelId="{54E4834C-B543-455B-B5E2-D7C64CBA5F64}" type="presParOf" srcId="{CAD9CB61-174C-466D-B590-B0F8A7183FF0}" destId="{F6FCCF5A-18BD-40A7-BB83-090A6E246526}" srcOrd="0" destOrd="0" presId="urn:microsoft.com/office/officeart/2009/3/layout/HorizontalOrganizationChart"/>
    <dgm:cxn modelId="{31741F83-178B-4BF6-8BC8-402E2372049C}" type="presParOf" srcId="{CAD9CB61-174C-466D-B590-B0F8A7183FF0}" destId="{5F128C54-BC8F-4A68-A832-59ED3F307481}" srcOrd="1" destOrd="0" presId="urn:microsoft.com/office/officeart/2009/3/layout/HorizontalOrganizationChart"/>
    <dgm:cxn modelId="{D0BE1172-8D23-4C48-9355-D32D18D918E9}" type="presParOf" srcId="{1B73E6F6-20D0-4754-BC1E-1377736281AB}" destId="{3CCC09B8-7C1E-4441-8FFD-4C2243810EB9}" srcOrd="1" destOrd="0" presId="urn:microsoft.com/office/officeart/2009/3/layout/HorizontalOrganizationChart"/>
    <dgm:cxn modelId="{567647C9-81C9-4F6A-8EC7-0963DD82625C}" type="presParOf" srcId="{3CCC09B8-7C1E-4441-8FFD-4C2243810EB9}" destId="{5D3A39A4-F2E3-44A7-901A-4C0160B6FF18}" srcOrd="0" destOrd="0" presId="urn:microsoft.com/office/officeart/2009/3/layout/HorizontalOrganizationChart"/>
    <dgm:cxn modelId="{CD05EF82-6BF6-4E63-989F-104D65F5D27F}" type="presParOf" srcId="{3CCC09B8-7C1E-4441-8FFD-4C2243810EB9}" destId="{C8B48EC5-D701-40DA-A490-BE865976F8D8}" srcOrd="1" destOrd="0" presId="urn:microsoft.com/office/officeart/2009/3/layout/HorizontalOrganizationChart"/>
    <dgm:cxn modelId="{E77AA26D-5895-473D-A278-BCD9B4AC8AED}" type="presParOf" srcId="{C8B48EC5-D701-40DA-A490-BE865976F8D8}" destId="{62A66ECE-A347-4295-92F9-BB5438DE8C7B}" srcOrd="0" destOrd="0" presId="urn:microsoft.com/office/officeart/2009/3/layout/HorizontalOrganizationChart"/>
    <dgm:cxn modelId="{2E605FC9-A71B-4AD1-A914-B82AD0A2C634}" type="presParOf" srcId="{62A66ECE-A347-4295-92F9-BB5438DE8C7B}" destId="{7172C20F-912C-4318-A057-1136660C9711}" srcOrd="0" destOrd="0" presId="urn:microsoft.com/office/officeart/2009/3/layout/HorizontalOrganizationChart"/>
    <dgm:cxn modelId="{1D8039E4-97EA-431A-BE0A-FEAA8B1687E9}" type="presParOf" srcId="{62A66ECE-A347-4295-92F9-BB5438DE8C7B}" destId="{DEB4D49F-CD6B-4D5B-8A92-3334939F0BBC}" srcOrd="1" destOrd="0" presId="urn:microsoft.com/office/officeart/2009/3/layout/HorizontalOrganizationChart"/>
    <dgm:cxn modelId="{254EFB72-3273-41BC-8862-C8CE1B655E65}" type="presParOf" srcId="{C8B48EC5-D701-40DA-A490-BE865976F8D8}" destId="{0B19051B-5A44-4265-B280-9FDB27A02192}" srcOrd="1" destOrd="0" presId="urn:microsoft.com/office/officeart/2009/3/layout/HorizontalOrganizationChart"/>
    <dgm:cxn modelId="{EA74BE87-705C-4355-8895-B2E8E30C3425}" type="presParOf" srcId="{C8B48EC5-D701-40DA-A490-BE865976F8D8}" destId="{85DC9606-9DBD-48D5-A36A-A466E544DE12}" srcOrd="2" destOrd="0" presId="urn:microsoft.com/office/officeart/2009/3/layout/HorizontalOrganizationChart"/>
    <dgm:cxn modelId="{C9CAA0A9-EC40-4546-B10F-1A61807B1A8A}" type="presParOf" srcId="{1B73E6F6-20D0-4754-BC1E-1377736281AB}" destId="{2CFE12B2-DA67-40A3-9525-9F1767F1348D}" srcOrd="2" destOrd="0" presId="urn:microsoft.com/office/officeart/2009/3/layout/HorizontalOrganizationChart"/>
    <dgm:cxn modelId="{FFA48C8A-C73F-4BE8-9803-9BF9188EC66F}" type="presParOf" srcId="{F39CC2C0-4AC4-4B0A-8815-5AAF0225AFBA}" destId="{CD149DAC-826A-4E8A-9056-A33393E4AC88}" srcOrd="1" destOrd="0" presId="urn:microsoft.com/office/officeart/2009/3/layout/HorizontalOrganizationChart"/>
    <dgm:cxn modelId="{7B972AEB-FA4E-463A-85C3-E03698741986}" type="presParOf" srcId="{CD149DAC-826A-4E8A-9056-A33393E4AC88}" destId="{0EC7889B-C394-41E0-BD4C-AF78BBE593FC}" srcOrd="0" destOrd="0" presId="urn:microsoft.com/office/officeart/2009/3/layout/HorizontalOrganizationChart"/>
    <dgm:cxn modelId="{032565EB-A7C8-4EFE-BD50-29CA485FBB07}" type="presParOf" srcId="{0EC7889B-C394-41E0-BD4C-AF78BBE593FC}" destId="{81B248DC-FA8E-421C-A4B3-74B3838FB6BB}" srcOrd="0" destOrd="0" presId="urn:microsoft.com/office/officeart/2009/3/layout/HorizontalOrganizationChart"/>
    <dgm:cxn modelId="{83FB32E6-BDEC-4E1E-B45B-7869D985D3C4}" type="presParOf" srcId="{0EC7889B-C394-41E0-BD4C-AF78BBE593FC}" destId="{FE5CB1D3-9E71-4CE2-B1C4-B660728E7C58}" srcOrd="1" destOrd="0" presId="urn:microsoft.com/office/officeart/2009/3/layout/HorizontalOrganizationChart"/>
    <dgm:cxn modelId="{B9B9FE43-34DB-4F85-A6B3-5CFD4C968265}" type="presParOf" srcId="{CD149DAC-826A-4E8A-9056-A33393E4AC88}" destId="{E4B12099-2C7D-42CE-BA6A-6BCE5E36DED6}" srcOrd="1" destOrd="0" presId="urn:microsoft.com/office/officeart/2009/3/layout/HorizontalOrganizationChart"/>
    <dgm:cxn modelId="{971DCE7D-27E0-4590-9E8E-C4D0977C1806}" type="presParOf" srcId="{E4B12099-2C7D-42CE-BA6A-6BCE5E36DED6}" destId="{5B05C98F-B464-44A5-9E7A-A6BFC39DCC3C}" srcOrd="0" destOrd="0" presId="urn:microsoft.com/office/officeart/2009/3/layout/HorizontalOrganizationChart"/>
    <dgm:cxn modelId="{9559131F-C70B-43FD-9E17-36F727261382}" type="presParOf" srcId="{E4B12099-2C7D-42CE-BA6A-6BCE5E36DED6}" destId="{9B77E40F-F5F6-40D3-9699-A714FEE58373}" srcOrd="1" destOrd="0" presId="urn:microsoft.com/office/officeart/2009/3/layout/HorizontalOrganizationChart"/>
    <dgm:cxn modelId="{77A6D4F2-14EF-46A7-8262-71AC68403D5B}" type="presParOf" srcId="{9B77E40F-F5F6-40D3-9699-A714FEE58373}" destId="{93C0C463-193F-4A84-BF08-5790D1C9B932}" srcOrd="0" destOrd="0" presId="urn:microsoft.com/office/officeart/2009/3/layout/HorizontalOrganizationChart"/>
    <dgm:cxn modelId="{43D7FDB6-2B50-48A5-8EC3-1376D33EC288}" type="presParOf" srcId="{93C0C463-193F-4A84-BF08-5790D1C9B932}" destId="{F50489E7-E615-4A6E-AE7B-B988DD315363}" srcOrd="0" destOrd="0" presId="urn:microsoft.com/office/officeart/2009/3/layout/HorizontalOrganizationChart"/>
    <dgm:cxn modelId="{31E8AD24-929C-4971-A54E-90641E57F098}" type="presParOf" srcId="{93C0C463-193F-4A84-BF08-5790D1C9B932}" destId="{7B50EAAE-CA3C-4084-88EA-D3D7FCF3AEC1}" srcOrd="1" destOrd="0" presId="urn:microsoft.com/office/officeart/2009/3/layout/HorizontalOrganizationChart"/>
    <dgm:cxn modelId="{CAED535B-A342-4EC0-B82D-C9F40697A01B}" type="presParOf" srcId="{9B77E40F-F5F6-40D3-9699-A714FEE58373}" destId="{C5AAF245-D631-4B62-A045-771D4AD141B9}" srcOrd="1" destOrd="0" presId="urn:microsoft.com/office/officeart/2009/3/layout/HorizontalOrganizationChart"/>
    <dgm:cxn modelId="{A0DA5949-5368-43EC-96F9-4EDD7F4B2253}" type="presParOf" srcId="{9B77E40F-F5F6-40D3-9699-A714FEE58373}" destId="{FC8FD416-2502-4130-95E7-0A69A96AEF3C}" srcOrd="2" destOrd="0" presId="urn:microsoft.com/office/officeart/2009/3/layout/HorizontalOrganizationChart"/>
    <dgm:cxn modelId="{E4C9BB0A-99F1-48F4-B1B6-946F8C89AF7A}" type="presParOf" srcId="{CD149DAC-826A-4E8A-9056-A33393E4AC88}" destId="{30A916AD-6E0D-4DED-8C5E-10EF5F55BA08}" srcOrd="2" destOrd="0" presId="urn:microsoft.com/office/officeart/2009/3/layout/HorizontalOrganizationChart"/>
    <dgm:cxn modelId="{51451425-4E2D-42A4-BDB6-849911488D8D}" type="presParOf" srcId="{30A916AD-6E0D-4DED-8C5E-10EF5F55BA08}" destId="{4559781A-78BE-4B02-9495-B7A118366F9F}" srcOrd="0" destOrd="0" presId="urn:microsoft.com/office/officeart/2009/3/layout/HorizontalOrganizationChart"/>
    <dgm:cxn modelId="{9C0011FA-5B63-4665-9AE7-4BBDFC72BA5B}" type="presParOf" srcId="{30A916AD-6E0D-4DED-8C5E-10EF5F55BA08}" destId="{19455138-C5D9-42BB-B9E6-30004BBFFF3D}" srcOrd="1" destOrd="0" presId="urn:microsoft.com/office/officeart/2009/3/layout/HorizontalOrganizationChart"/>
    <dgm:cxn modelId="{F16D5BAB-0E21-48A8-A401-89A4BFAAA63E}" type="presParOf" srcId="{19455138-C5D9-42BB-B9E6-30004BBFFF3D}" destId="{67EB8960-7E43-4A1B-970F-7A83999C3A05}" srcOrd="0" destOrd="0" presId="urn:microsoft.com/office/officeart/2009/3/layout/HorizontalOrganizationChart"/>
    <dgm:cxn modelId="{B89E5BEF-1412-4271-AC3F-1BA0D73C5D58}" type="presParOf" srcId="{67EB8960-7E43-4A1B-970F-7A83999C3A05}" destId="{92425668-B62C-440A-83B2-9F304EE0C335}" srcOrd="0" destOrd="0" presId="urn:microsoft.com/office/officeart/2009/3/layout/HorizontalOrganizationChart"/>
    <dgm:cxn modelId="{9F95DB5B-9A7C-4BA7-ADCA-9E882225D9DB}" type="presParOf" srcId="{67EB8960-7E43-4A1B-970F-7A83999C3A05}" destId="{98EBF879-7913-47A4-A9FE-823B783DEA14}" srcOrd="1" destOrd="0" presId="urn:microsoft.com/office/officeart/2009/3/layout/HorizontalOrganizationChart"/>
    <dgm:cxn modelId="{EC440D95-BDD9-4C1D-93C8-C67F8523ACC8}" type="presParOf" srcId="{19455138-C5D9-42BB-B9E6-30004BBFFF3D}" destId="{AF1F8AC8-6A17-43C8-AC92-05605310FDFA}" srcOrd="1" destOrd="0" presId="urn:microsoft.com/office/officeart/2009/3/layout/HorizontalOrganizationChart"/>
    <dgm:cxn modelId="{7E299E28-E466-4AF8-8F31-8FA665692939}" type="presParOf" srcId="{19455138-C5D9-42BB-B9E6-30004BBFFF3D}" destId="{97FC0A45-BB1F-443C-B32A-FCE6E3D5C029}" srcOrd="2" destOrd="0" presId="urn:microsoft.com/office/officeart/2009/3/layout/HorizontalOrganizationChart"/>
    <dgm:cxn modelId="{5D6F6643-C8FB-4E5B-A30A-7D187912FE92}" type="presParOf" srcId="{F39CC2C0-4AC4-4B0A-8815-5AAF0225AFBA}" destId="{454F87D3-EC17-4F8B-96B7-BF2F23B0754C}" srcOrd="2" destOrd="0" presId="urn:microsoft.com/office/officeart/2009/3/layout/HorizontalOrganizationChart"/>
    <dgm:cxn modelId="{EA1BB483-CE83-475D-9F78-396A2A8F13C4}" type="presParOf" srcId="{454F87D3-EC17-4F8B-96B7-BF2F23B0754C}" destId="{0DB1878F-69DE-48D8-BB19-DC302CF469A8}" srcOrd="0" destOrd="0" presId="urn:microsoft.com/office/officeart/2009/3/layout/HorizontalOrganizationChart"/>
    <dgm:cxn modelId="{ACB1254A-B6D1-4F89-AFDB-F68D04142DD6}" type="presParOf" srcId="{0DB1878F-69DE-48D8-BB19-DC302CF469A8}" destId="{6DEB5DCB-DB94-46C0-918E-7CC42F398A1B}" srcOrd="0" destOrd="0" presId="urn:microsoft.com/office/officeart/2009/3/layout/HorizontalOrganizationChart"/>
    <dgm:cxn modelId="{51785E53-F9A0-4406-88D5-B42DE58DE667}" type="presParOf" srcId="{0DB1878F-69DE-48D8-BB19-DC302CF469A8}" destId="{251F6DE8-C45D-4FCC-9792-EB0BB4E9C16D}" srcOrd="1" destOrd="0" presId="urn:microsoft.com/office/officeart/2009/3/layout/HorizontalOrganizationChart"/>
    <dgm:cxn modelId="{1CE3BB6B-D5AB-4F54-AEF0-16E4B9D0402F}" type="presParOf" srcId="{454F87D3-EC17-4F8B-96B7-BF2F23B0754C}" destId="{FAEF6B83-1052-48A8-B579-E2F6F8AD83D4}" srcOrd="1" destOrd="0" presId="urn:microsoft.com/office/officeart/2009/3/layout/HorizontalOrganizationChart"/>
    <dgm:cxn modelId="{3F1AA113-7F0E-4D7C-A13E-807BEE521953}" type="presParOf" srcId="{FAEF6B83-1052-48A8-B579-E2F6F8AD83D4}" destId="{0A548B15-35D0-4307-B971-A16BBA386AC5}" srcOrd="0" destOrd="0" presId="urn:microsoft.com/office/officeart/2009/3/layout/HorizontalOrganizationChart"/>
    <dgm:cxn modelId="{E3E308F2-4154-4C76-8A09-ABB231AE9CA1}" type="presParOf" srcId="{FAEF6B83-1052-48A8-B579-E2F6F8AD83D4}" destId="{0BAEEE13-B13F-4489-8EFC-D630860967A4}" srcOrd="1" destOrd="0" presId="urn:microsoft.com/office/officeart/2009/3/layout/HorizontalOrganizationChart"/>
    <dgm:cxn modelId="{F89C6240-2AA4-48AD-9D41-CD719BB4346E}" type="presParOf" srcId="{0BAEEE13-B13F-4489-8EFC-D630860967A4}" destId="{11E270DB-13F9-41BD-9596-F2D5832957BF}" srcOrd="0" destOrd="0" presId="urn:microsoft.com/office/officeart/2009/3/layout/HorizontalOrganizationChart"/>
    <dgm:cxn modelId="{78C5914B-C1D9-49F2-9B78-AC85BC44357F}" type="presParOf" srcId="{11E270DB-13F9-41BD-9596-F2D5832957BF}" destId="{D8D2D2FE-082D-48B0-BA50-E73E6D98AF67}" srcOrd="0" destOrd="0" presId="urn:microsoft.com/office/officeart/2009/3/layout/HorizontalOrganizationChart"/>
    <dgm:cxn modelId="{7AF3BED0-F7A4-43AD-968D-61E8DD244361}" type="presParOf" srcId="{11E270DB-13F9-41BD-9596-F2D5832957BF}" destId="{90B922EE-0A67-480A-B115-392E99844629}" srcOrd="1" destOrd="0" presId="urn:microsoft.com/office/officeart/2009/3/layout/HorizontalOrganizationChart"/>
    <dgm:cxn modelId="{C5FDE737-C363-4D69-AA8B-22A38F734DF7}" type="presParOf" srcId="{0BAEEE13-B13F-4489-8EFC-D630860967A4}" destId="{3028770F-2D68-467F-A86D-2EC5EE4C2E6B}" srcOrd="1" destOrd="0" presId="urn:microsoft.com/office/officeart/2009/3/layout/HorizontalOrganizationChart"/>
    <dgm:cxn modelId="{AE75C86B-5E2C-4127-A358-C66FE8A78AA5}" type="presParOf" srcId="{0BAEEE13-B13F-4489-8EFC-D630860967A4}" destId="{010C186A-8EE1-467F-96AB-E729B8097381}" srcOrd="2" destOrd="0" presId="urn:microsoft.com/office/officeart/2009/3/layout/HorizontalOrganizationChart"/>
    <dgm:cxn modelId="{84619D80-1E56-4A4E-9020-393FAD5EAE20}" type="presParOf" srcId="{FAEF6B83-1052-48A8-B579-E2F6F8AD83D4}" destId="{6AAE78E9-DE07-4088-A6E1-38B354005828}" srcOrd="2" destOrd="0" presId="urn:microsoft.com/office/officeart/2009/3/layout/HorizontalOrganizationChart"/>
    <dgm:cxn modelId="{C180DBC5-2B69-4FF2-904F-2DD2DE3042F2}" type="presParOf" srcId="{FAEF6B83-1052-48A8-B579-E2F6F8AD83D4}" destId="{AF8D97EC-52ED-46B8-88AF-2DC52561D9BC}" srcOrd="3" destOrd="0" presId="urn:microsoft.com/office/officeart/2009/3/layout/HorizontalOrganizationChart"/>
    <dgm:cxn modelId="{AA17A60A-DEBF-4555-9C67-0ECA9E59D135}" type="presParOf" srcId="{AF8D97EC-52ED-46B8-88AF-2DC52561D9BC}" destId="{3AFA9729-F9DA-4F1E-9F55-93BD476AC6A3}" srcOrd="0" destOrd="0" presId="urn:microsoft.com/office/officeart/2009/3/layout/HorizontalOrganizationChart"/>
    <dgm:cxn modelId="{32EFA578-8919-4EC2-8854-B46E236A36FB}" type="presParOf" srcId="{3AFA9729-F9DA-4F1E-9F55-93BD476AC6A3}" destId="{B25D5E6B-5711-4CE9-B3D3-70E174E686C3}" srcOrd="0" destOrd="0" presId="urn:microsoft.com/office/officeart/2009/3/layout/HorizontalOrganizationChart"/>
    <dgm:cxn modelId="{080E3086-017B-41B6-A5E4-59245833133C}" type="presParOf" srcId="{3AFA9729-F9DA-4F1E-9F55-93BD476AC6A3}" destId="{41A7D295-51B9-4C99-A000-0981BAA2F1D2}" srcOrd="1" destOrd="0" presId="urn:microsoft.com/office/officeart/2009/3/layout/HorizontalOrganizationChart"/>
    <dgm:cxn modelId="{CE36FA53-48A8-4DFA-9C36-6CE1CD53FC5F}" type="presParOf" srcId="{AF8D97EC-52ED-46B8-88AF-2DC52561D9BC}" destId="{D6994A8A-6626-4119-B2B6-375CA8FB1106}" srcOrd="1" destOrd="0" presId="urn:microsoft.com/office/officeart/2009/3/layout/HorizontalOrganizationChart"/>
    <dgm:cxn modelId="{2DB99AF7-B6A3-433C-950D-4C57D8EFFA4C}" type="presParOf" srcId="{D6994A8A-6626-4119-B2B6-375CA8FB1106}" destId="{8B3C3E7B-0FC6-4B2B-B686-702105A8CA58}" srcOrd="0" destOrd="0" presId="urn:microsoft.com/office/officeart/2009/3/layout/HorizontalOrganizationChart"/>
    <dgm:cxn modelId="{C2ACEDFA-8169-4424-AC93-072B1C70FD1A}" type="presParOf" srcId="{D6994A8A-6626-4119-B2B6-375CA8FB1106}" destId="{05C3D823-ED1D-43A8-B36D-41F45B049941}" srcOrd="1" destOrd="0" presId="urn:microsoft.com/office/officeart/2009/3/layout/HorizontalOrganizationChart"/>
    <dgm:cxn modelId="{86A21551-79C5-48C9-8A21-C8F309CFDFE7}" type="presParOf" srcId="{05C3D823-ED1D-43A8-B36D-41F45B049941}" destId="{36778AE4-7614-4443-99CD-71694EF6C113}" srcOrd="0" destOrd="0" presId="urn:microsoft.com/office/officeart/2009/3/layout/HorizontalOrganizationChart"/>
    <dgm:cxn modelId="{FE77E02A-DAAC-4BA3-8533-9BCDE9C2E305}" type="presParOf" srcId="{36778AE4-7614-4443-99CD-71694EF6C113}" destId="{D49F84CB-3F0C-4822-84A9-1990B401DA63}" srcOrd="0" destOrd="0" presId="urn:microsoft.com/office/officeart/2009/3/layout/HorizontalOrganizationChart"/>
    <dgm:cxn modelId="{8A460ABF-BFF2-457C-AFAC-D75A101F64C0}" type="presParOf" srcId="{36778AE4-7614-4443-99CD-71694EF6C113}" destId="{8DB3BCDB-9D2A-4838-A148-6F4DEF3EC31D}" srcOrd="1" destOrd="0" presId="urn:microsoft.com/office/officeart/2009/3/layout/HorizontalOrganizationChart"/>
    <dgm:cxn modelId="{6595BDB7-9DE3-4652-94FC-2F9FD57A3666}" type="presParOf" srcId="{05C3D823-ED1D-43A8-B36D-41F45B049941}" destId="{65D53FA0-9653-48FA-AC41-B34C2D7F23B3}" srcOrd="1" destOrd="0" presId="urn:microsoft.com/office/officeart/2009/3/layout/HorizontalOrganizationChart"/>
    <dgm:cxn modelId="{F0010E11-C550-4E7B-8C08-2648941AA9F6}" type="presParOf" srcId="{05C3D823-ED1D-43A8-B36D-41F45B049941}" destId="{AC9B47D5-E5FF-42B1-BF7F-8EC359AE4516}" srcOrd="2" destOrd="0" presId="urn:microsoft.com/office/officeart/2009/3/layout/HorizontalOrganizationChart"/>
    <dgm:cxn modelId="{0D0D174E-720F-4952-85BB-1E89179B93C0}" type="presParOf" srcId="{D6994A8A-6626-4119-B2B6-375CA8FB1106}" destId="{D2CCDB1E-E7B9-417B-BC63-066ED171D9AB}" srcOrd="2" destOrd="0" presId="urn:microsoft.com/office/officeart/2009/3/layout/HorizontalOrganizationChart"/>
    <dgm:cxn modelId="{2ED14A65-4C62-4E63-AB1C-3C50D38BD09A}" type="presParOf" srcId="{D6994A8A-6626-4119-B2B6-375CA8FB1106}" destId="{0E34B5A0-F9F5-4967-92A8-FD7308396326}" srcOrd="3" destOrd="0" presId="urn:microsoft.com/office/officeart/2009/3/layout/HorizontalOrganizationChart"/>
    <dgm:cxn modelId="{0DCA7A78-4B99-4880-9474-70C8E89BB4A9}" type="presParOf" srcId="{0E34B5A0-F9F5-4967-92A8-FD7308396326}" destId="{D711A10B-0876-44C5-AE9D-3173A5FC4071}" srcOrd="0" destOrd="0" presId="urn:microsoft.com/office/officeart/2009/3/layout/HorizontalOrganizationChart"/>
    <dgm:cxn modelId="{3826BBE1-7629-4C6C-9291-FA5933B156D3}" type="presParOf" srcId="{D711A10B-0876-44C5-AE9D-3173A5FC4071}" destId="{074E1B29-C263-4DCE-B823-B85B7A0DF51B}" srcOrd="0" destOrd="0" presId="urn:microsoft.com/office/officeart/2009/3/layout/HorizontalOrganizationChart"/>
    <dgm:cxn modelId="{2B1022D7-CA87-406E-8068-E57FD91224A3}" type="presParOf" srcId="{D711A10B-0876-44C5-AE9D-3173A5FC4071}" destId="{3CC0D398-31DC-4BE2-BF44-32C7147B5ED4}" srcOrd="1" destOrd="0" presId="urn:microsoft.com/office/officeart/2009/3/layout/HorizontalOrganizationChart"/>
    <dgm:cxn modelId="{67647A7C-EC12-47CE-81EF-164686B53F0B}" type="presParOf" srcId="{0E34B5A0-F9F5-4967-92A8-FD7308396326}" destId="{B8508CF5-881B-40B7-B4CF-43F672679327}" srcOrd="1" destOrd="0" presId="urn:microsoft.com/office/officeart/2009/3/layout/HorizontalOrganizationChart"/>
    <dgm:cxn modelId="{FD73D2D4-6AAF-468B-A7B4-52D6B70E491E}" type="presParOf" srcId="{0E34B5A0-F9F5-4967-92A8-FD7308396326}" destId="{40E1C67A-C148-47A2-A239-8D2191CC7F51}" srcOrd="2" destOrd="0" presId="urn:microsoft.com/office/officeart/2009/3/layout/HorizontalOrganizationChart"/>
    <dgm:cxn modelId="{20B43890-473D-43A0-835E-1E7BEF842A2D}" type="presParOf" srcId="{AF8D97EC-52ED-46B8-88AF-2DC52561D9BC}" destId="{E0035669-66BC-40C6-B5C0-B5C07A65BA0C}" srcOrd="2" destOrd="0" presId="urn:microsoft.com/office/officeart/2009/3/layout/HorizontalOrganizationChart"/>
    <dgm:cxn modelId="{49839ACE-82A1-4B5A-9EC6-9EB775E55F81}" type="presParOf" srcId="{FAEF6B83-1052-48A8-B579-E2F6F8AD83D4}" destId="{8B510881-70F4-46FB-9750-FC9AAEA0998A}" srcOrd="4" destOrd="0" presId="urn:microsoft.com/office/officeart/2009/3/layout/HorizontalOrganizationChart"/>
    <dgm:cxn modelId="{A9B0ACAE-6C72-4D73-8D31-3169A6432EE9}" type="presParOf" srcId="{FAEF6B83-1052-48A8-B579-E2F6F8AD83D4}" destId="{F6271B87-87F8-4EDF-988B-EE4EDCF88FA6}" srcOrd="5" destOrd="0" presId="urn:microsoft.com/office/officeart/2009/3/layout/HorizontalOrganizationChart"/>
    <dgm:cxn modelId="{18D0D731-D0AC-4149-880D-4105AE08C87C}" type="presParOf" srcId="{F6271B87-87F8-4EDF-988B-EE4EDCF88FA6}" destId="{EE936CF7-9627-4FFB-BBF5-7574A015FF2B}" srcOrd="0" destOrd="0" presId="urn:microsoft.com/office/officeart/2009/3/layout/HorizontalOrganizationChart"/>
    <dgm:cxn modelId="{FF78ACA3-D30F-4F1B-AD39-4EAC4372993C}" type="presParOf" srcId="{EE936CF7-9627-4FFB-BBF5-7574A015FF2B}" destId="{A6BBF8D8-850D-490C-96B1-312D5510CFC6}" srcOrd="0" destOrd="0" presId="urn:microsoft.com/office/officeart/2009/3/layout/HorizontalOrganizationChart"/>
    <dgm:cxn modelId="{69ADD386-A6AE-45F9-8301-25AA85C8DD13}" type="presParOf" srcId="{EE936CF7-9627-4FFB-BBF5-7574A015FF2B}" destId="{00DA9233-91C5-49B8-9A0E-3FCD01BDADF4}" srcOrd="1" destOrd="0" presId="urn:microsoft.com/office/officeart/2009/3/layout/HorizontalOrganizationChart"/>
    <dgm:cxn modelId="{D9F0A522-722A-4759-A996-A6835128C670}" type="presParOf" srcId="{F6271B87-87F8-4EDF-988B-EE4EDCF88FA6}" destId="{0730987F-536E-4F9B-90F6-FBB073D1CFF2}" srcOrd="1" destOrd="0" presId="urn:microsoft.com/office/officeart/2009/3/layout/HorizontalOrganizationChart"/>
    <dgm:cxn modelId="{99CE7423-BFB1-4D66-A04C-8A69337B7D51}" type="presParOf" srcId="{F6271B87-87F8-4EDF-988B-EE4EDCF88FA6}" destId="{EC268309-6EA1-4B87-83A2-FF98D68C4613}" srcOrd="2" destOrd="0" presId="urn:microsoft.com/office/officeart/2009/3/layout/HorizontalOrganizationChart"/>
    <dgm:cxn modelId="{E6C25DA9-CEDF-497B-A452-3467E849F70B}" type="presParOf" srcId="{454F87D3-EC17-4F8B-96B7-BF2F23B0754C}" destId="{C6AA2EFC-AD6C-4AB7-9F46-59FF5EFA9E73}" srcOrd="2" destOrd="0" presId="urn:microsoft.com/office/officeart/2009/3/layout/HorizontalOrganizationChart"/>
    <dgm:cxn modelId="{53A1CAE2-FE6F-488F-B547-3F4618D00034}" type="presParOf" srcId="{F39CC2C0-4AC4-4B0A-8815-5AAF0225AFBA}" destId="{F1024650-5DC6-4D3F-B758-D1835D578AE9}" srcOrd="3" destOrd="0" presId="urn:microsoft.com/office/officeart/2009/3/layout/HorizontalOrganizationChart"/>
    <dgm:cxn modelId="{9A8B319E-ECE8-4A0C-88FF-BB4FA99B1C9B}" type="presParOf" srcId="{F1024650-5DC6-4D3F-B758-D1835D578AE9}" destId="{985EB4F4-15ED-43C8-A737-048C8D801BEB}" srcOrd="0" destOrd="0" presId="urn:microsoft.com/office/officeart/2009/3/layout/HorizontalOrganizationChart"/>
    <dgm:cxn modelId="{6B0EECF4-9426-4FFC-8C1E-41E02FA14DEE}" type="presParOf" srcId="{985EB4F4-15ED-43C8-A737-048C8D801BEB}" destId="{335D48A3-B499-4E4F-8767-177DA6F028D7}" srcOrd="0" destOrd="0" presId="urn:microsoft.com/office/officeart/2009/3/layout/HorizontalOrganizationChart"/>
    <dgm:cxn modelId="{966296C9-80C5-44C9-8BB5-8351574952DF}" type="presParOf" srcId="{985EB4F4-15ED-43C8-A737-048C8D801BEB}" destId="{B7FC45E6-24F1-458B-9AD5-E0AC1D7E771F}" srcOrd="1" destOrd="0" presId="urn:microsoft.com/office/officeart/2009/3/layout/HorizontalOrganizationChart"/>
    <dgm:cxn modelId="{C8D5B9C9-7CB1-4603-8CD4-C73472BF7738}" type="presParOf" srcId="{F1024650-5DC6-4D3F-B758-D1835D578AE9}" destId="{B784B437-B00B-4BCB-B429-6E8C3355DCFF}" srcOrd="1" destOrd="0" presId="urn:microsoft.com/office/officeart/2009/3/layout/HorizontalOrganizationChart"/>
    <dgm:cxn modelId="{D89FBC12-8C7F-4DD0-84BC-DA57183CBF6F}" type="presParOf" srcId="{B784B437-B00B-4BCB-B429-6E8C3355DCFF}" destId="{91D97D53-8A1C-4FB2-82CE-51C72E3A1FA4}" srcOrd="0" destOrd="0" presId="urn:microsoft.com/office/officeart/2009/3/layout/HorizontalOrganizationChart"/>
    <dgm:cxn modelId="{08EE9D6A-D01D-4236-BB3E-DA847E53EF9F}" type="presParOf" srcId="{B784B437-B00B-4BCB-B429-6E8C3355DCFF}" destId="{7EC5A157-627D-48D3-921E-C3CE77FCF1C0}" srcOrd="1" destOrd="0" presId="urn:microsoft.com/office/officeart/2009/3/layout/HorizontalOrganizationChart"/>
    <dgm:cxn modelId="{17B2C551-23BB-4BE1-931C-D11C99CDCFF5}" type="presParOf" srcId="{7EC5A157-627D-48D3-921E-C3CE77FCF1C0}" destId="{48835173-B361-4BB3-BB79-67F6FFF8AA24}" srcOrd="0" destOrd="0" presId="urn:microsoft.com/office/officeart/2009/3/layout/HorizontalOrganizationChart"/>
    <dgm:cxn modelId="{AE14438C-3265-4C57-901C-F4E00C02928F}" type="presParOf" srcId="{48835173-B361-4BB3-BB79-67F6FFF8AA24}" destId="{8D56E2FE-89A7-4CB4-97EC-82DEFF9DBEBC}" srcOrd="0" destOrd="0" presId="urn:microsoft.com/office/officeart/2009/3/layout/HorizontalOrganizationChart"/>
    <dgm:cxn modelId="{A2189138-481A-436E-BBFC-1A26A0AAB9B4}" type="presParOf" srcId="{48835173-B361-4BB3-BB79-67F6FFF8AA24}" destId="{AD5090F0-DEE9-4590-B4D6-A021E9F073C8}" srcOrd="1" destOrd="0" presId="urn:microsoft.com/office/officeart/2009/3/layout/HorizontalOrganizationChart"/>
    <dgm:cxn modelId="{77F5FC93-392C-41DC-9F7E-52C32851FE6D}" type="presParOf" srcId="{7EC5A157-627D-48D3-921E-C3CE77FCF1C0}" destId="{93C61320-FFBD-4777-8D29-CA37B42F3184}" srcOrd="1" destOrd="0" presId="urn:microsoft.com/office/officeart/2009/3/layout/HorizontalOrganizationChart"/>
    <dgm:cxn modelId="{BC363BF3-6FF6-4D48-B2B6-A0E82A5CECD6}" type="presParOf" srcId="{7EC5A157-627D-48D3-921E-C3CE77FCF1C0}" destId="{105F5BA5-B554-4346-8DAE-00821D09BAE7}" srcOrd="2" destOrd="0" presId="urn:microsoft.com/office/officeart/2009/3/layout/HorizontalOrganizationChart"/>
    <dgm:cxn modelId="{CCA43479-4B6E-49B3-8F22-7E926BFFF98D}" type="presParOf" srcId="{F1024650-5DC6-4D3F-B758-D1835D578AE9}" destId="{3D4990E4-B0B6-49AC-B009-29BA584A45B7}" srcOrd="2" destOrd="0" presId="urn:microsoft.com/office/officeart/2009/3/layout/HorizontalOrganizationChart"/>
    <dgm:cxn modelId="{EEE1345C-B116-4660-BE7E-CD41D3F89FE8}" type="presParOf" srcId="{F39CC2C0-4AC4-4B0A-8815-5AAF0225AFBA}" destId="{B4CE1971-7C90-4950-807E-278A7AA7F754}" srcOrd="4" destOrd="0" presId="urn:microsoft.com/office/officeart/2009/3/layout/HorizontalOrganizationChart"/>
    <dgm:cxn modelId="{5E9C3D34-9AFC-4354-A7D0-8E718491967B}" type="presParOf" srcId="{B4CE1971-7C90-4950-807E-278A7AA7F754}" destId="{19581257-7293-4AD4-ACBF-6B207688FC5F}" srcOrd="0" destOrd="0" presId="urn:microsoft.com/office/officeart/2009/3/layout/HorizontalOrganizationChart"/>
    <dgm:cxn modelId="{482D4712-8D2E-4A7C-A3EB-59FB1272C36B}" type="presParOf" srcId="{19581257-7293-4AD4-ACBF-6B207688FC5F}" destId="{1EDF1645-ECFC-4333-9D18-CEB7F17C2F3C}" srcOrd="0" destOrd="0" presId="urn:microsoft.com/office/officeart/2009/3/layout/HorizontalOrganizationChart"/>
    <dgm:cxn modelId="{55B9E310-64D5-49EB-8DB6-4EB1B12590EF}" type="presParOf" srcId="{19581257-7293-4AD4-ACBF-6B207688FC5F}" destId="{8E410758-13B4-478E-854F-9A2F563A678C}" srcOrd="1" destOrd="0" presId="urn:microsoft.com/office/officeart/2009/3/layout/HorizontalOrganizationChart"/>
    <dgm:cxn modelId="{82A0CB79-2817-4FB8-884E-7323D33C6CDE}" type="presParOf" srcId="{B4CE1971-7C90-4950-807E-278A7AA7F754}" destId="{7EDB6FA5-1DE1-4DFE-ACBA-F7A46F87478E}" srcOrd="1" destOrd="0" presId="urn:microsoft.com/office/officeart/2009/3/layout/HorizontalOrganizationChart"/>
    <dgm:cxn modelId="{1CA8F1D3-F75E-4C47-9CA7-409A88685811}" type="presParOf" srcId="{7EDB6FA5-1DE1-4DFE-ACBA-F7A46F87478E}" destId="{678500DA-48C2-4A4D-B751-0267E63B9BAC}" srcOrd="0" destOrd="0" presId="urn:microsoft.com/office/officeart/2009/3/layout/HorizontalOrganizationChart"/>
    <dgm:cxn modelId="{9E2B8037-FCA0-40DE-A8E0-8C30E63FA76F}" type="presParOf" srcId="{7EDB6FA5-1DE1-4DFE-ACBA-F7A46F87478E}" destId="{448720B9-D9D6-42C8-931E-8AD5E2CBB3C8}" srcOrd="1" destOrd="0" presId="urn:microsoft.com/office/officeart/2009/3/layout/HorizontalOrganizationChart"/>
    <dgm:cxn modelId="{815CC1BA-CD78-41DC-8276-1D92EB3FEF1E}" type="presParOf" srcId="{448720B9-D9D6-42C8-931E-8AD5E2CBB3C8}" destId="{FE71CD7C-E717-4607-8F4B-7F8F0B8F99A7}" srcOrd="0" destOrd="0" presId="urn:microsoft.com/office/officeart/2009/3/layout/HorizontalOrganizationChart"/>
    <dgm:cxn modelId="{AAF2EEEE-FBDC-477E-A7B2-1AEFEA6E1F1D}" type="presParOf" srcId="{FE71CD7C-E717-4607-8F4B-7F8F0B8F99A7}" destId="{84A3EE56-EDE9-4C54-9F7C-88AF1A3CE613}" srcOrd="0" destOrd="0" presId="urn:microsoft.com/office/officeart/2009/3/layout/HorizontalOrganizationChart"/>
    <dgm:cxn modelId="{0B67A60D-1AB4-4465-99BF-5D95B71841BD}" type="presParOf" srcId="{FE71CD7C-E717-4607-8F4B-7F8F0B8F99A7}" destId="{FA67E89F-247B-42FE-BDFE-168A6B29B4A6}" srcOrd="1" destOrd="0" presId="urn:microsoft.com/office/officeart/2009/3/layout/HorizontalOrganizationChart"/>
    <dgm:cxn modelId="{ABA27831-89E7-4AC1-9416-528BC43E7D8E}" type="presParOf" srcId="{448720B9-D9D6-42C8-931E-8AD5E2CBB3C8}" destId="{A600A903-6C27-43E7-8965-13598119E778}" srcOrd="1" destOrd="0" presId="urn:microsoft.com/office/officeart/2009/3/layout/HorizontalOrganizationChart"/>
    <dgm:cxn modelId="{FCDB13D0-E055-4AA0-9888-698CCE08EB74}" type="presParOf" srcId="{A600A903-6C27-43E7-8965-13598119E778}" destId="{069E7900-D033-4FB2-9285-6E383033FAE9}" srcOrd="0" destOrd="0" presId="urn:microsoft.com/office/officeart/2009/3/layout/HorizontalOrganizationChart"/>
    <dgm:cxn modelId="{CA618D0D-E5C9-4090-B193-DE542909BD15}" type="presParOf" srcId="{A600A903-6C27-43E7-8965-13598119E778}" destId="{D22E6828-555E-4910-966F-64D0A67CAD11}" srcOrd="1" destOrd="0" presId="urn:microsoft.com/office/officeart/2009/3/layout/HorizontalOrganizationChart"/>
    <dgm:cxn modelId="{A3E4768D-38CB-44F7-AA81-4896753049B9}" type="presParOf" srcId="{D22E6828-555E-4910-966F-64D0A67CAD11}" destId="{2EC058E3-3E15-4659-8037-CD517E0BF194}" srcOrd="0" destOrd="0" presId="urn:microsoft.com/office/officeart/2009/3/layout/HorizontalOrganizationChart"/>
    <dgm:cxn modelId="{64ACB8DB-272B-4995-A5DF-961440149B69}" type="presParOf" srcId="{2EC058E3-3E15-4659-8037-CD517E0BF194}" destId="{6B424F75-9EBD-4D95-94C4-BE0E737D7601}" srcOrd="0" destOrd="0" presId="urn:microsoft.com/office/officeart/2009/3/layout/HorizontalOrganizationChart"/>
    <dgm:cxn modelId="{698184BC-9458-4E47-B042-E1BEA8D733EB}" type="presParOf" srcId="{2EC058E3-3E15-4659-8037-CD517E0BF194}" destId="{5697462A-EA80-4F4E-BDB9-5BBC4F05EA01}" srcOrd="1" destOrd="0" presId="urn:microsoft.com/office/officeart/2009/3/layout/HorizontalOrganizationChart"/>
    <dgm:cxn modelId="{30000C67-4087-44B4-A301-435D46E91F35}" type="presParOf" srcId="{D22E6828-555E-4910-966F-64D0A67CAD11}" destId="{C244CD8A-A798-4439-8062-4F221E58FD2F}" srcOrd="1" destOrd="0" presId="urn:microsoft.com/office/officeart/2009/3/layout/HorizontalOrganizationChart"/>
    <dgm:cxn modelId="{CDB7B20E-ECE3-4566-943B-3DF274C2CAAF}" type="presParOf" srcId="{D22E6828-555E-4910-966F-64D0A67CAD11}" destId="{FBFFEA1A-2ADA-4844-AB09-7B6491DC2E6D}" srcOrd="2" destOrd="0" presId="urn:microsoft.com/office/officeart/2009/3/layout/HorizontalOrganizationChart"/>
    <dgm:cxn modelId="{BD691216-77E3-432D-918E-B55A1E35A22B}" type="presParOf" srcId="{448720B9-D9D6-42C8-931E-8AD5E2CBB3C8}" destId="{D7457732-7A64-4354-8321-67AD9C44DB75}" srcOrd="2" destOrd="0" presId="urn:microsoft.com/office/officeart/2009/3/layout/HorizontalOrganizationChart"/>
    <dgm:cxn modelId="{CD358FC4-B8E1-43C7-8910-4A13C7E9DA74}" type="presParOf" srcId="{7EDB6FA5-1DE1-4DFE-ACBA-F7A46F87478E}" destId="{73E3DABD-BAED-44E8-948C-9D239BBB2641}" srcOrd="2" destOrd="0" presId="urn:microsoft.com/office/officeart/2009/3/layout/HorizontalOrganizationChart"/>
    <dgm:cxn modelId="{C9FBD0B0-CA6D-43FB-AD4E-916AB90B0EA3}" type="presParOf" srcId="{7EDB6FA5-1DE1-4DFE-ACBA-F7A46F87478E}" destId="{04E32B08-872B-4EC1-958A-0BDE09B96D5A}" srcOrd="3" destOrd="0" presId="urn:microsoft.com/office/officeart/2009/3/layout/HorizontalOrganizationChart"/>
    <dgm:cxn modelId="{5793728F-A5B3-43CC-BF11-11D21FA0E0D5}" type="presParOf" srcId="{04E32B08-872B-4EC1-958A-0BDE09B96D5A}" destId="{021E859E-454E-472D-88B1-30ABEA1416B5}" srcOrd="0" destOrd="0" presId="urn:microsoft.com/office/officeart/2009/3/layout/HorizontalOrganizationChart"/>
    <dgm:cxn modelId="{DF84C0F6-FCB3-4FF3-8B58-FC86EFBE2DDA}" type="presParOf" srcId="{021E859E-454E-472D-88B1-30ABEA1416B5}" destId="{77D9FC2D-FCC5-4B3D-9A38-FCCCCC904771}" srcOrd="0" destOrd="0" presId="urn:microsoft.com/office/officeart/2009/3/layout/HorizontalOrganizationChart"/>
    <dgm:cxn modelId="{EB84BA3E-5DF5-4375-9B25-98D0AA27C9D1}" type="presParOf" srcId="{021E859E-454E-472D-88B1-30ABEA1416B5}" destId="{E4BF6C02-D5B4-474E-A354-B04BDBC6F5A9}" srcOrd="1" destOrd="0" presId="urn:microsoft.com/office/officeart/2009/3/layout/HorizontalOrganizationChart"/>
    <dgm:cxn modelId="{9221EF0C-77BC-45DB-8F63-E4CF12C66029}" type="presParOf" srcId="{04E32B08-872B-4EC1-958A-0BDE09B96D5A}" destId="{28BDAA42-72DE-4EE7-B61B-AC15750BABA8}" srcOrd="1" destOrd="0" presId="urn:microsoft.com/office/officeart/2009/3/layout/HorizontalOrganizationChart"/>
    <dgm:cxn modelId="{B3B4EDB6-FB6B-4D12-BBB8-6FF35B0CAD2B}" type="presParOf" srcId="{04E32B08-872B-4EC1-958A-0BDE09B96D5A}" destId="{C7B4A90C-BE46-46C7-B6EE-8D5695E280A4}" srcOrd="2" destOrd="0" presId="urn:microsoft.com/office/officeart/2009/3/layout/HorizontalOrganizationChart"/>
    <dgm:cxn modelId="{BBD47AB6-4604-4558-A705-9563D028EB96}" type="presParOf" srcId="{B4CE1971-7C90-4950-807E-278A7AA7F754}" destId="{F777CF26-B3DC-46B7-B840-1C5A44EEF4A2}" srcOrd="2" destOrd="0" presId="urn:microsoft.com/office/officeart/2009/3/layout/HorizontalOrganization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854308-1FEE-44B1-909A-73B6513B06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00B7A37-C14E-4900-B5DF-5666765BC2E8}">
      <dgm:prSet phldrT="[文本]" custT="1"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数据量较小</a:t>
          </a:r>
        </a:p>
      </dgm:t>
    </dgm:pt>
    <dgm:pt modelId="{E436B9C8-ECA0-458F-90A6-115BA76D6BFD}" type="parTrans" cxnId="{7FBDC46E-347C-41D7-82D2-15DA76748D1A}">
      <dgm:prSet/>
      <dgm:spPr/>
      <dgm:t>
        <a:bodyPr/>
        <a:lstStyle/>
        <a:p>
          <a:endParaRPr lang="zh-CN" altLang="en-US"/>
        </a:p>
      </dgm:t>
    </dgm:pt>
    <dgm:pt modelId="{2CD53DDA-7BE4-4406-81D1-EE2DA4186D89}" type="sibTrans" cxnId="{7FBDC46E-347C-41D7-82D2-15DA76748D1A}">
      <dgm:prSet/>
      <dgm:spPr/>
      <dgm:t>
        <a:bodyPr/>
        <a:lstStyle/>
        <a:p>
          <a:endParaRPr lang="zh-CN" altLang="en-US"/>
        </a:p>
      </dgm:t>
    </dgm:pt>
    <dgm:pt modelId="{0A73BAFD-BE0A-4E4B-A443-DA0EA33B17F6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标注不全面</a:t>
          </a:r>
        </a:p>
      </dgm:t>
    </dgm:pt>
    <dgm:pt modelId="{7A8AE359-3A1A-4A10-A54C-A0071E5FA83E}" type="parTrans" cxnId="{35F89034-F6BF-49C3-BF22-8A56CBA5A2CC}">
      <dgm:prSet/>
      <dgm:spPr/>
      <dgm:t>
        <a:bodyPr/>
        <a:lstStyle/>
        <a:p>
          <a:endParaRPr lang="zh-CN" altLang="en-US"/>
        </a:p>
      </dgm:t>
    </dgm:pt>
    <dgm:pt modelId="{9E794E3C-6FE5-44D7-81DD-43CC84953BBA}" type="sibTrans" cxnId="{35F89034-F6BF-49C3-BF22-8A56CBA5A2CC}">
      <dgm:prSet/>
      <dgm:spPr/>
      <dgm:t>
        <a:bodyPr/>
        <a:lstStyle/>
        <a:p>
          <a:endParaRPr lang="zh-CN" altLang="en-US"/>
        </a:p>
      </dgm:t>
    </dgm:pt>
    <dgm:pt modelId="{5EE3C85C-7406-4F70-AEA7-091F288705D9}">
      <dgm:prSet custT="1"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五折交叉</a:t>
          </a:r>
        </a:p>
      </dgm:t>
    </dgm:pt>
    <dgm:pt modelId="{F27AE1B6-FF53-4AA0-AB91-A41CA1A347F0}" type="parTrans" cxnId="{D8BBEF7E-6687-418D-8140-60DCD23F46DC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6FCC554F-A2AD-47AD-B865-0F83FC5B3039}" type="sibTrans" cxnId="{D8BBEF7E-6687-418D-8140-60DCD23F46DC}">
      <dgm:prSet/>
      <dgm:spPr/>
      <dgm:t>
        <a:bodyPr/>
        <a:lstStyle/>
        <a:p>
          <a:endParaRPr lang="zh-CN" altLang="en-US"/>
        </a:p>
      </dgm:t>
    </dgm:pt>
    <dgm:pt modelId="{C9EA79C4-DC52-4B67-9867-E3F5D25D5B3D}">
      <dgm:prSet custT="1"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数据增强</a:t>
          </a:r>
        </a:p>
      </dgm:t>
    </dgm:pt>
    <dgm:pt modelId="{3EFF73DD-4887-4C5A-AEC8-48519AF91433}" type="parTrans" cxnId="{B31DCCBF-1014-4CD9-AE11-3BF689C747E3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42A88CBC-5451-4E3B-909F-CA369C801E73}" type="sibTrans" cxnId="{B31DCCBF-1014-4CD9-AE11-3BF689C747E3}">
      <dgm:prSet/>
      <dgm:spPr/>
      <dgm:t>
        <a:bodyPr/>
        <a:lstStyle/>
        <a:p>
          <a:endParaRPr lang="zh-CN" altLang="en-US"/>
        </a:p>
      </dgm:t>
    </dgm:pt>
    <dgm:pt modelId="{26BEEEAB-072C-46AC-8E61-ECE4D5CAB6E3}">
      <dgm:prSet custT="1"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交叉验证</a:t>
          </a:r>
        </a:p>
      </dgm:t>
    </dgm:pt>
    <dgm:pt modelId="{F8523F1C-2CD8-434F-92F0-F997F12D00F8}" type="parTrans" cxnId="{50A86AC0-0290-4E36-A53B-A63C8CE02702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E048C744-2FBE-455A-B6AC-242A1ADA0BE7}" type="sibTrans" cxnId="{50A86AC0-0290-4E36-A53B-A63C8CE02702}">
      <dgm:prSet/>
      <dgm:spPr/>
      <dgm:t>
        <a:bodyPr/>
        <a:lstStyle/>
        <a:p>
          <a:endParaRPr lang="zh-CN" altLang="en-US"/>
        </a:p>
      </dgm:t>
    </dgm:pt>
    <dgm:pt modelId="{32AC490F-B3AC-461C-81E2-62E9300C49F1}">
      <dgm:prSet custT="1"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交叉融合</a:t>
          </a:r>
        </a:p>
      </dgm:t>
    </dgm:pt>
    <dgm:pt modelId="{F6379504-E8AD-4170-B2D5-9A777A984BF8}" type="parTrans" cxnId="{A8828594-AEB5-4D7F-979F-4FF25F5F1AC6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7FC957BD-D974-4373-B5C9-0DBA1C14BFCA}" type="sibTrans" cxnId="{A8828594-AEB5-4D7F-979F-4FF25F5F1AC6}">
      <dgm:prSet/>
      <dgm:spPr/>
      <dgm:t>
        <a:bodyPr/>
        <a:lstStyle/>
        <a:p>
          <a:endParaRPr lang="zh-CN" altLang="en-US"/>
        </a:p>
      </dgm:t>
    </dgm:pt>
    <dgm:pt modelId="{E74DE728-A7FC-4D86-80A5-12D79A32DA8D}">
      <dgm:prSet custT="1"/>
      <dgm:spPr>
        <a:solidFill>
          <a:srgbClr val="512BF1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半监督</a:t>
          </a:r>
          <a:r>
            <a:rPr lang="en-US" altLang="zh-CN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Loss</a:t>
          </a:r>
          <a:endParaRPr lang="zh-CN" altLang="en-US" sz="1600" b="1" dirty="0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8A060A26-BB9D-4847-A079-4AE691741163}" type="parTrans" cxnId="{D2EE81A0-3B94-436E-87AF-D7A4CCBFC74A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46F09BDD-AC09-493C-A716-A361215B4C35}" type="sibTrans" cxnId="{D2EE81A0-3B94-436E-87AF-D7A4CCBFC74A}">
      <dgm:prSet/>
      <dgm:spPr/>
      <dgm:t>
        <a:bodyPr/>
        <a:lstStyle/>
        <a:p>
          <a:endParaRPr lang="zh-CN" altLang="en-US"/>
        </a:p>
      </dgm:t>
    </dgm:pt>
    <dgm:pt modelId="{1D8F08E4-5FA2-4259-AA53-8DB20BBE2AB3}" type="asst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400" b="1" dirty="0">
              <a:latin typeface="思源黑体" panose="020B0400000000000000" pitchFamily="34" charset="-122"/>
              <a:ea typeface="思源黑体" panose="020B0400000000000000" pitchFamily="34" charset="-122"/>
            </a:rPr>
            <a:t>测试集分辨率略高</a:t>
          </a:r>
        </a:p>
      </dgm:t>
    </dgm:pt>
    <dgm:pt modelId="{08560ADE-48DA-418C-BD4E-69FB82C33B01}" type="parTrans" cxnId="{23CCE475-44C3-4F6B-A933-F03244572FC6}">
      <dgm:prSet/>
      <dgm:spPr/>
      <dgm:t>
        <a:bodyPr/>
        <a:lstStyle/>
        <a:p>
          <a:endParaRPr lang="zh-CN" altLang="en-US"/>
        </a:p>
      </dgm:t>
    </dgm:pt>
    <dgm:pt modelId="{C0ADA820-161E-430F-B455-F73F59D41FD6}" type="sibTrans" cxnId="{23CCE475-44C3-4F6B-A933-F03244572FC6}">
      <dgm:prSet/>
      <dgm:spPr/>
      <dgm:t>
        <a:bodyPr/>
        <a:lstStyle/>
        <a:p>
          <a:endParaRPr lang="zh-CN" altLang="en-US"/>
        </a:p>
      </dgm:t>
    </dgm:pt>
    <dgm:pt modelId="{5D9CE4B0-AEA4-4082-920B-E926F358C445}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高分辨率网络（</a:t>
          </a:r>
          <a:r>
            <a:rPr lang="en-US" altLang="zh-CN" b="1" dirty="0">
              <a:latin typeface="思源黑体" panose="020B0400000000000000" pitchFamily="34" charset="-122"/>
              <a:ea typeface="思源黑体" panose="020B0400000000000000" pitchFamily="34" charset="-122"/>
            </a:rPr>
            <a:t>480pix</a:t>
          </a:r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）</a:t>
          </a:r>
        </a:p>
      </dgm:t>
    </dgm:pt>
    <dgm:pt modelId="{FBAD22CD-3071-4CE9-8648-2249FF69C1EB}" type="parTrans" cxnId="{50919779-B300-4167-9BA6-10115246BD81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b="1"/>
        </a:p>
      </dgm:t>
    </dgm:pt>
    <dgm:pt modelId="{089BE9D6-FD3C-4665-A56F-125C9B6466D8}" type="sibTrans" cxnId="{50919779-B300-4167-9BA6-10115246BD81}">
      <dgm:prSet/>
      <dgm:spPr/>
      <dgm:t>
        <a:bodyPr/>
        <a:lstStyle/>
        <a:p>
          <a:endParaRPr lang="zh-CN" altLang="en-US"/>
        </a:p>
      </dgm:t>
    </dgm:pt>
    <dgm:pt modelId="{02B66800-B292-4CA0-9FE1-6338C68B7106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染色不均一</a:t>
          </a:r>
        </a:p>
      </dgm:t>
    </dgm:pt>
    <dgm:pt modelId="{380168B3-6F82-4F93-AF7F-2426183AF0F3}" type="parTrans" cxnId="{0F382449-DC1E-4F3A-BDF8-179D890DB43F}">
      <dgm:prSet/>
      <dgm:spPr/>
      <dgm:t>
        <a:bodyPr/>
        <a:lstStyle/>
        <a:p>
          <a:endParaRPr lang="zh-CN" altLang="en-US"/>
        </a:p>
      </dgm:t>
    </dgm:pt>
    <dgm:pt modelId="{7E8F8CC3-F50A-42F2-A00B-A0DC920CF9A3}" type="sibTrans" cxnId="{0F382449-DC1E-4F3A-BDF8-179D890DB43F}">
      <dgm:prSet/>
      <dgm:spPr/>
      <dgm:t>
        <a:bodyPr/>
        <a:lstStyle/>
        <a:p>
          <a:endParaRPr lang="zh-CN" altLang="en-US"/>
        </a:p>
      </dgm:t>
    </dgm:pt>
    <dgm:pt modelId="{BB855A0C-FEE2-4F24-8425-F92CDB7A94AF}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染色归一化</a:t>
          </a:r>
          <a:endParaRPr lang="zh-CN" altLang="en-US" b="1" dirty="0"/>
        </a:p>
      </dgm:t>
    </dgm:pt>
    <dgm:pt modelId="{5D1901BC-D54D-48C8-93EF-E4118402B349}" type="parTrans" cxnId="{49E35275-F608-4932-A089-BAFE89D34312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b="1"/>
        </a:p>
      </dgm:t>
    </dgm:pt>
    <dgm:pt modelId="{FFA5AF15-42A2-438F-B23B-B345F6A540F4}" type="sibTrans" cxnId="{49E35275-F608-4932-A089-BAFE89D34312}">
      <dgm:prSet/>
      <dgm:spPr/>
      <dgm:t>
        <a:bodyPr/>
        <a:lstStyle/>
        <a:p>
          <a:endParaRPr lang="zh-CN" altLang="en-US"/>
        </a:p>
      </dgm:t>
    </dgm:pt>
    <dgm:pt modelId="{605E5E23-49E4-4F4C-8487-9F6E3420531B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信息损失</a:t>
          </a:r>
        </a:p>
      </dgm:t>
    </dgm:pt>
    <dgm:pt modelId="{43B7F2AF-6D42-4952-9521-2E9266AD6DA0}" type="parTrans" cxnId="{E6E059C0-9E9D-450B-9E4D-8C154AB66E7F}">
      <dgm:prSet/>
      <dgm:spPr/>
      <dgm:t>
        <a:bodyPr/>
        <a:lstStyle/>
        <a:p>
          <a:endParaRPr lang="zh-CN" altLang="en-US"/>
        </a:p>
      </dgm:t>
    </dgm:pt>
    <dgm:pt modelId="{690F9B3E-083F-43C0-95AD-335A2B7F2BE2}" type="sibTrans" cxnId="{E6E059C0-9E9D-450B-9E4D-8C154AB66E7F}">
      <dgm:prSet/>
      <dgm:spPr/>
      <dgm:t>
        <a:bodyPr/>
        <a:lstStyle/>
        <a:p>
          <a:endParaRPr lang="zh-CN" altLang="en-US"/>
        </a:p>
      </dgm:t>
    </dgm:pt>
    <dgm:pt modelId="{4910DA25-9463-481F-9573-455030A5B9AA}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固定</a:t>
          </a:r>
          <a:r>
            <a:rPr lang="en-US" altLang="zh-CN" b="1" dirty="0">
              <a:latin typeface="思源黑体" panose="020B0400000000000000" pitchFamily="34" charset="-122"/>
              <a:ea typeface="思源黑体" panose="020B0400000000000000" pitchFamily="34" charset="-122"/>
            </a:rPr>
            <a:t>Resize</a:t>
          </a:r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策略</a:t>
          </a:r>
        </a:p>
      </dgm:t>
    </dgm:pt>
    <dgm:pt modelId="{BA28A0E1-E889-4B9B-A961-8BE310ACA08C}" type="parTrans" cxnId="{C106E9CC-049A-4EA8-983E-A8DAF1E69450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BECD617B-55F3-43EB-9433-6D8AC811E0F8}" type="sibTrans" cxnId="{C106E9CC-049A-4EA8-983E-A8DAF1E69450}">
      <dgm:prSet/>
      <dgm:spPr/>
      <dgm:t>
        <a:bodyPr/>
        <a:lstStyle/>
        <a:p>
          <a:endParaRPr lang="zh-CN" altLang="en-US"/>
        </a:p>
      </dgm:t>
    </dgm:pt>
    <dgm:pt modelId="{EAB774FA-2C7D-4667-8015-39D3D09CC6E1}" type="asst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避免二次破坏</a:t>
          </a:r>
        </a:p>
      </dgm:t>
    </dgm:pt>
    <dgm:pt modelId="{A0B48BD9-CE34-4019-94C0-D8D1BB85C339}" type="parTrans" cxnId="{E54DF6C6-497D-403D-B1E8-3398EF10DDCA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6AD75227-E29A-4059-B02C-84EEBB4107FF}" type="sibTrans" cxnId="{E54DF6C6-497D-403D-B1E8-3398EF10DDCA}">
      <dgm:prSet/>
      <dgm:spPr/>
      <dgm:t>
        <a:bodyPr/>
        <a:lstStyle/>
        <a:p>
          <a:endParaRPr lang="zh-CN" altLang="en-US"/>
        </a:p>
      </dgm:t>
    </dgm:pt>
    <dgm:pt modelId="{475ED3CB-B3BA-4915-B5E3-797A920A7E3D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en-US" altLang="zh-CN" sz="1600" b="1" dirty="0" err="1">
              <a:latin typeface="思源黑体" panose="020B0400000000000000" pitchFamily="34" charset="-122"/>
              <a:ea typeface="思源黑体" panose="020B0400000000000000" pitchFamily="34" charset="-122"/>
            </a:rPr>
            <a:t>BatchTTA</a:t>
          </a:r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后处理</a:t>
          </a:r>
        </a:p>
      </dgm:t>
    </dgm:pt>
    <dgm:pt modelId="{C33F68DF-2852-4696-BE43-F8E5ED39A8F8}" type="parTrans" cxnId="{CC21BD56-17C7-4A71-86C7-455616C58AAB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13130049-0D40-4547-A405-7F880849C4AC}" type="sibTrans" cxnId="{CC21BD56-17C7-4A71-86C7-455616C58AAB}">
      <dgm:prSet/>
      <dgm:spPr/>
      <dgm:t>
        <a:bodyPr/>
        <a:lstStyle/>
        <a:p>
          <a:endParaRPr lang="zh-CN" altLang="en-US"/>
        </a:p>
      </dgm:t>
    </dgm:pt>
    <dgm:pt modelId="{FD0FFA5B-50AE-4A40-9C61-8F535F888035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模型融合</a:t>
          </a:r>
        </a:p>
      </dgm:t>
    </dgm:pt>
    <dgm:pt modelId="{908B916E-1781-48FF-B0BD-D31A96E7AFBA}" type="parTrans" cxnId="{17864027-1057-4323-9064-A4742CE6DA8B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A18EC82B-F86B-4539-85B4-AC16373E1DED}" type="sibTrans" cxnId="{17864027-1057-4323-9064-A4742CE6DA8B}">
      <dgm:prSet/>
      <dgm:spPr/>
      <dgm:t>
        <a:bodyPr/>
        <a:lstStyle/>
        <a:p>
          <a:endParaRPr lang="zh-CN" altLang="en-US"/>
        </a:p>
      </dgm:t>
    </dgm:pt>
    <dgm:pt modelId="{BA4194F2-F434-4A08-9D2B-144A6115F692}" type="asst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/>
            <a:t>级联模型策略</a:t>
          </a:r>
        </a:p>
      </dgm:t>
    </dgm:pt>
    <dgm:pt modelId="{2C0C5807-D3CA-42FD-86A7-FF4EC4F4D37A}" type="parTrans" cxnId="{7D837657-15B9-4AFB-8F7C-BF73A84AFC67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CA0DDA52-EEA1-4C94-9C3F-3311FD7B7333}" type="sibTrans" cxnId="{7D837657-15B9-4AFB-8F7C-BF73A84AFC67}">
      <dgm:prSet/>
      <dgm:spPr/>
      <dgm:t>
        <a:bodyPr/>
        <a:lstStyle/>
        <a:p>
          <a:endParaRPr lang="zh-CN" altLang="en-US"/>
        </a:p>
      </dgm:t>
    </dgm:pt>
    <dgm:pt modelId="{F39CC2C0-4AC4-4B0A-8815-5AAF0225AFBA}" type="pres">
      <dgm:prSet presAssocID="{7D854308-1FEE-44B1-909A-73B6513B06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73E6F6-20D0-4754-BC1E-1377736281AB}" type="pres">
      <dgm:prSet presAssocID="{02B66800-B292-4CA0-9FE1-6338C68B7106}" presName="hierRoot1" presStyleCnt="0">
        <dgm:presLayoutVars>
          <dgm:hierBranch val="init"/>
        </dgm:presLayoutVars>
      </dgm:prSet>
      <dgm:spPr/>
    </dgm:pt>
    <dgm:pt modelId="{CAD9CB61-174C-466D-B590-B0F8A7183FF0}" type="pres">
      <dgm:prSet presAssocID="{02B66800-B292-4CA0-9FE1-6338C68B7106}" presName="rootComposite1" presStyleCnt="0"/>
      <dgm:spPr/>
    </dgm:pt>
    <dgm:pt modelId="{F6FCCF5A-18BD-40A7-BB83-090A6E246526}" type="pres">
      <dgm:prSet presAssocID="{02B66800-B292-4CA0-9FE1-6338C68B7106}" presName="rootText1" presStyleLbl="node0" presStyleIdx="0" presStyleCnt="5" custLinFactNeighborX="-81634" custLinFactNeighborY="72">
        <dgm:presLayoutVars>
          <dgm:chPref val="3"/>
        </dgm:presLayoutVars>
      </dgm:prSet>
      <dgm:spPr/>
    </dgm:pt>
    <dgm:pt modelId="{5F128C54-BC8F-4A68-A832-59ED3F307481}" type="pres">
      <dgm:prSet presAssocID="{02B66800-B292-4CA0-9FE1-6338C68B7106}" presName="rootConnector1" presStyleLbl="node1" presStyleIdx="0" presStyleCnt="0"/>
      <dgm:spPr/>
    </dgm:pt>
    <dgm:pt modelId="{3CCC09B8-7C1E-4441-8FFD-4C2243810EB9}" type="pres">
      <dgm:prSet presAssocID="{02B66800-B292-4CA0-9FE1-6338C68B7106}" presName="hierChild2" presStyleCnt="0"/>
      <dgm:spPr/>
    </dgm:pt>
    <dgm:pt modelId="{5D3A39A4-F2E3-44A7-901A-4C0160B6FF18}" type="pres">
      <dgm:prSet presAssocID="{5D1901BC-D54D-48C8-93EF-E4118402B349}" presName="Name64" presStyleLbl="parChTrans1D2" presStyleIdx="0" presStyleCnt="9"/>
      <dgm:spPr/>
    </dgm:pt>
    <dgm:pt modelId="{C8B48EC5-D701-40DA-A490-BE865976F8D8}" type="pres">
      <dgm:prSet presAssocID="{BB855A0C-FEE2-4F24-8425-F92CDB7A94AF}" presName="hierRoot2" presStyleCnt="0">
        <dgm:presLayoutVars>
          <dgm:hierBranch val="init"/>
        </dgm:presLayoutVars>
      </dgm:prSet>
      <dgm:spPr/>
    </dgm:pt>
    <dgm:pt modelId="{62A66ECE-A347-4295-92F9-BB5438DE8C7B}" type="pres">
      <dgm:prSet presAssocID="{BB855A0C-FEE2-4F24-8425-F92CDB7A94AF}" presName="rootComposite" presStyleCnt="0"/>
      <dgm:spPr/>
    </dgm:pt>
    <dgm:pt modelId="{7172C20F-912C-4318-A057-1136660C9711}" type="pres">
      <dgm:prSet presAssocID="{BB855A0C-FEE2-4F24-8425-F92CDB7A94AF}" presName="rootText" presStyleLbl="node2" presStyleIdx="0" presStyleCnt="8">
        <dgm:presLayoutVars>
          <dgm:chPref val="3"/>
        </dgm:presLayoutVars>
      </dgm:prSet>
      <dgm:spPr/>
    </dgm:pt>
    <dgm:pt modelId="{DEB4D49F-CD6B-4D5B-8A92-3334939F0BBC}" type="pres">
      <dgm:prSet presAssocID="{BB855A0C-FEE2-4F24-8425-F92CDB7A94AF}" presName="rootConnector" presStyleLbl="node2" presStyleIdx="0" presStyleCnt="8"/>
      <dgm:spPr/>
    </dgm:pt>
    <dgm:pt modelId="{0B19051B-5A44-4265-B280-9FDB27A02192}" type="pres">
      <dgm:prSet presAssocID="{BB855A0C-FEE2-4F24-8425-F92CDB7A94AF}" presName="hierChild4" presStyleCnt="0"/>
      <dgm:spPr/>
    </dgm:pt>
    <dgm:pt modelId="{85DC9606-9DBD-48D5-A36A-A466E544DE12}" type="pres">
      <dgm:prSet presAssocID="{BB855A0C-FEE2-4F24-8425-F92CDB7A94AF}" presName="hierChild5" presStyleCnt="0"/>
      <dgm:spPr/>
    </dgm:pt>
    <dgm:pt modelId="{2CFE12B2-DA67-40A3-9525-9F1767F1348D}" type="pres">
      <dgm:prSet presAssocID="{02B66800-B292-4CA0-9FE1-6338C68B7106}" presName="hierChild3" presStyleCnt="0"/>
      <dgm:spPr/>
    </dgm:pt>
    <dgm:pt modelId="{CD149DAC-826A-4E8A-9056-A33393E4AC88}" type="pres">
      <dgm:prSet presAssocID="{605E5E23-49E4-4F4C-8487-9F6E3420531B}" presName="hierRoot1" presStyleCnt="0">
        <dgm:presLayoutVars>
          <dgm:hierBranch val="init"/>
        </dgm:presLayoutVars>
      </dgm:prSet>
      <dgm:spPr/>
    </dgm:pt>
    <dgm:pt modelId="{0EC7889B-C394-41E0-BD4C-AF78BBE593FC}" type="pres">
      <dgm:prSet presAssocID="{605E5E23-49E4-4F4C-8487-9F6E3420531B}" presName="rootComposite1" presStyleCnt="0"/>
      <dgm:spPr/>
    </dgm:pt>
    <dgm:pt modelId="{81B248DC-FA8E-421C-A4B3-74B3838FB6BB}" type="pres">
      <dgm:prSet presAssocID="{605E5E23-49E4-4F4C-8487-9F6E3420531B}" presName="rootText1" presStyleLbl="node0" presStyleIdx="1" presStyleCnt="5" custLinFactNeighborX="-81634" custLinFactNeighborY="72">
        <dgm:presLayoutVars>
          <dgm:chPref val="3"/>
        </dgm:presLayoutVars>
      </dgm:prSet>
      <dgm:spPr/>
    </dgm:pt>
    <dgm:pt modelId="{FE5CB1D3-9E71-4CE2-B1C4-B660728E7C58}" type="pres">
      <dgm:prSet presAssocID="{605E5E23-49E4-4F4C-8487-9F6E3420531B}" presName="rootConnector1" presStyleLbl="node1" presStyleIdx="0" presStyleCnt="0"/>
      <dgm:spPr/>
    </dgm:pt>
    <dgm:pt modelId="{E4B12099-2C7D-42CE-BA6A-6BCE5E36DED6}" type="pres">
      <dgm:prSet presAssocID="{605E5E23-49E4-4F4C-8487-9F6E3420531B}" presName="hierChild2" presStyleCnt="0"/>
      <dgm:spPr/>
    </dgm:pt>
    <dgm:pt modelId="{5B05C98F-B464-44A5-9E7A-A6BFC39DCC3C}" type="pres">
      <dgm:prSet presAssocID="{BA28A0E1-E889-4B9B-A961-8BE310ACA08C}" presName="Name64" presStyleLbl="parChTrans1D2" presStyleIdx="1" presStyleCnt="9"/>
      <dgm:spPr/>
    </dgm:pt>
    <dgm:pt modelId="{9B77E40F-F5F6-40D3-9699-A714FEE58373}" type="pres">
      <dgm:prSet presAssocID="{4910DA25-9463-481F-9573-455030A5B9AA}" presName="hierRoot2" presStyleCnt="0">
        <dgm:presLayoutVars>
          <dgm:hierBranch val="init"/>
        </dgm:presLayoutVars>
      </dgm:prSet>
      <dgm:spPr/>
    </dgm:pt>
    <dgm:pt modelId="{93C0C463-193F-4A84-BF08-5790D1C9B932}" type="pres">
      <dgm:prSet presAssocID="{4910DA25-9463-481F-9573-455030A5B9AA}" presName="rootComposite" presStyleCnt="0"/>
      <dgm:spPr/>
    </dgm:pt>
    <dgm:pt modelId="{F50489E7-E615-4A6E-AE7B-B988DD315363}" type="pres">
      <dgm:prSet presAssocID="{4910DA25-9463-481F-9573-455030A5B9AA}" presName="rootText" presStyleLbl="node2" presStyleIdx="1" presStyleCnt="8" custScaleX="106668" custLinFactNeighborX="73619" custLinFactNeighborY="18">
        <dgm:presLayoutVars>
          <dgm:chPref val="3"/>
        </dgm:presLayoutVars>
      </dgm:prSet>
      <dgm:spPr/>
    </dgm:pt>
    <dgm:pt modelId="{7B50EAAE-CA3C-4084-88EA-D3D7FCF3AEC1}" type="pres">
      <dgm:prSet presAssocID="{4910DA25-9463-481F-9573-455030A5B9AA}" presName="rootConnector" presStyleLbl="node2" presStyleIdx="1" presStyleCnt="8"/>
      <dgm:spPr/>
    </dgm:pt>
    <dgm:pt modelId="{C5AAF245-D631-4B62-A045-771D4AD141B9}" type="pres">
      <dgm:prSet presAssocID="{4910DA25-9463-481F-9573-455030A5B9AA}" presName="hierChild4" presStyleCnt="0"/>
      <dgm:spPr/>
    </dgm:pt>
    <dgm:pt modelId="{FC8FD416-2502-4130-95E7-0A69A96AEF3C}" type="pres">
      <dgm:prSet presAssocID="{4910DA25-9463-481F-9573-455030A5B9AA}" presName="hierChild5" presStyleCnt="0"/>
      <dgm:spPr/>
    </dgm:pt>
    <dgm:pt modelId="{30A916AD-6E0D-4DED-8C5E-10EF5F55BA08}" type="pres">
      <dgm:prSet presAssocID="{605E5E23-49E4-4F4C-8487-9F6E3420531B}" presName="hierChild3" presStyleCnt="0"/>
      <dgm:spPr/>
    </dgm:pt>
    <dgm:pt modelId="{4559781A-78BE-4B02-9495-B7A118366F9F}" type="pres">
      <dgm:prSet presAssocID="{A0B48BD9-CE34-4019-94C0-D8D1BB85C339}" presName="Name115" presStyleLbl="parChTrans1D2" presStyleIdx="2" presStyleCnt="9"/>
      <dgm:spPr/>
    </dgm:pt>
    <dgm:pt modelId="{19455138-C5D9-42BB-B9E6-30004BBFFF3D}" type="pres">
      <dgm:prSet presAssocID="{EAB774FA-2C7D-4667-8015-39D3D09CC6E1}" presName="hierRoot3" presStyleCnt="0">
        <dgm:presLayoutVars>
          <dgm:hierBranch val="init"/>
        </dgm:presLayoutVars>
      </dgm:prSet>
      <dgm:spPr/>
    </dgm:pt>
    <dgm:pt modelId="{67EB8960-7E43-4A1B-970F-7A83999C3A05}" type="pres">
      <dgm:prSet presAssocID="{EAB774FA-2C7D-4667-8015-39D3D09CC6E1}" presName="rootComposite3" presStyleCnt="0"/>
      <dgm:spPr/>
    </dgm:pt>
    <dgm:pt modelId="{92425668-B62C-440A-83B2-9F304EE0C335}" type="pres">
      <dgm:prSet presAssocID="{EAB774FA-2C7D-4667-8015-39D3D09CC6E1}" presName="rootText3" presStyleLbl="asst1" presStyleIdx="0" presStyleCnt="1">
        <dgm:presLayoutVars>
          <dgm:chPref val="3"/>
        </dgm:presLayoutVars>
      </dgm:prSet>
      <dgm:spPr/>
    </dgm:pt>
    <dgm:pt modelId="{98EBF879-7913-47A4-A9FE-823B783DEA14}" type="pres">
      <dgm:prSet presAssocID="{EAB774FA-2C7D-4667-8015-39D3D09CC6E1}" presName="rootConnector3" presStyleLbl="asst1" presStyleIdx="0" presStyleCnt="1"/>
      <dgm:spPr/>
    </dgm:pt>
    <dgm:pt modelId="{AF1F8AC8-6A17-43C8-AC92-05605310FDFA}" type="pres">
      <dgm:prSet presAssocID="{EAB774FA-2C7D-4667-8015-39D3D09CC6E1}" presName="hierChild6" presStyleCnt="0"/>
      <dgm:spPr/>
    </dgm:pt>
    <dgm:pt modelId="{97FC0A45-BB1F-443C-B32A-FCE6E3D5C029}" type="pres">
      <dgm:prSet presAssocID="{EAB774FA-2C7D-4667-8015-39D3D09CC6E1}" presName="hierChild7" presStyleCnt="0"/>
      <dgm:spPr/>
    </dgm:pt>
    <dgm:pt modelId="{454F87D3-EC17-4F8B-96B7-BF2F23B0754C}" type="pres">
      <dgm:prSet presAssocID="{C00B7A37-C14E-4900-B5DF-5666765BC2E8}" presName="hierRoot1" presStyleCnt="0">
        <dgm:presLayoutVars>
          <dgm:hierBranch val="init"/>
        </dgm:presLayoutVars>
      </dgm:prSet>
      <dgm:spPr/>
    </dgm:pt>
    <dgm:pt modelId="{0DB1878F-69DE-48D8-BB19-DC302CF469A8}" type="pres">
      <dgm:prSet presAssocID="{C00B7A37-C14E-4900-B5DF-5666765BC2E8}" presName="rootComposite1" presStyleCnt="0"/>
      <dgm:spPr/>
    </dgm:pt>
    <dgm:pt modelId="{6DEB5DCB-DB94-46C0-918E-7CC42F398A1B}" type="pres">
      <dgm:prSet presAssocID="{C00B7A37-C14E-4900-B5DF-5666765BC2E8}" presName="rootText1" presStyleLbl="node0" presStyleIdx="2" presStyleCnt="5" custLinFactNeighborX="-81634" custLinFactNeighborY="72">
        <dgm:presLayoutVars>
          <dgm:chPref val="3"/>
        </dgm:presLayoutVars>
      </dgm:prSet>
      <dgm:spPr/>
    </dgm:pt>
    <dgm:pt modelId="{251F6DE8-C45D-4FCC-9792-EB0BB4E9C16D}" type="pres">
      <dgm:prSet presAssocID="{C00B7A37-C14E-4900-B5DF-5666765BC2E8}" presName="rootConnector1" presStyleLbl="node1" presStyleIdx="0" presStyleCnt="0"/>
      <dgm:spPr/>
    </dgm:pt>
    <dgm:pt modelId="{FAEF6B83-1052-48A8-B579-E2F6F8AD83D4}" type="pres">
      <dgm:prSet presAssocID="{C00B7A37-C14E-4900-B5DF-5666765BC2E8}" presName="hierChild2" presStyleCnt="0"/>
      <dgm:spPr/>
    </dgm:pt>
    <dgm:pt modelId="{0A548B15-35D0-4307-B971-A16BBA386AC5}" type="pres">
      <dgm:prSet presAssocID="{3EFF73DD-4887-4C5A-AEC8-48519AF91433}" presName="Name64" presStyleLbl="parChTrans1D2" presStyleIdx="3" presStyleCnt="9"/>
      <dgm:spPr/>
    </dgm:pt>
    <dgm:pt modelId="{0BAEEE13-B13F-4489-8EFC-D630860967A4}" type="pres">
      <dgm:prSet presAssocID="{C9EA79C4-DC52-4B67-9867-E3F5D25D5B3D}" presName="hierRoot2" presStyleCnt="0">
        <dgm:presLayoutVars>
          <dgm:hierBranch val="init"/>
        </dgm:presLayoutVars>
      </dgm:prSet>
      <dgm:spPr/>
    </dgm:pt>
    <dgm:pt modelId="{11E270DB-13F9-41BD-9596-F2D5832957BF}" type="pres">
      <dgm:prSet presAssocID="{C9EA79C4-DC52-4B67-9867-E3F5D25D5B3D}" presName="rootComposite" presStyleCnt="0"/>
      <dgm:spPr/>
    </dgm:pt>
    <dgm:pt modelId="{D8D2D2FE-082D-48B0-BA50-E73E6D98AF67}" type="pres">
      <dgm:prSet presAssocID="{C9EA79C4-DC52-4B67-9867-E3F5D25D5B3D}" presName="rootText" presStyleLbl="node2" presStyleIdx="2" presStyleCnt="8">
        <dgm:presLayoutVars>
          <dgm:chPref val="3"/>
        </dgm:presLayoutVars>
      </dgm:prSet>
      <dgm:spPr/>
    </dgm:pt>
    <dgm:pt modelId="{90B922EE-0A67-480A-B115-392E99844629}" type="pres">
      <dgm:prSet presAssocID="{C9EA79C4-DC52-4B67-9867-E3F5D25D5B3D}" presName="rootConnector" presStyleLbl="node2" presStyleIdx="2" presStyleCnt="8"/>
      <dgm:spPr/>
    </dgm:pt>
    <dgm:pt modelId="{3028770F-2D68-467F-A86D-2EC5EE4C2E6B}" type="pres">
      <dgm:prSet presAssocID="{C9EA79C4-DC52-4B67-9867-E3F5D25D5B3D}" presName="hierChild4" presStyleCnt="0"/>
      <dgm:spPr/>
    </dgm:pt>
    <dgm:pt modelId="{010C186A-8EE1-467F-96AB-E729B8097381}" type="pres">
      <dgm:prSet presAssocID="{C9EA79C4-DC52-4B67-9867-E3F5D25D5B3D}" presName="hierChild5" presStyleCnt="0"/>
      <dgm:spPr/>
    </dgm:pt>
    <dgm:pt modelId="{6AAE78E9-DE07-4088-A6E1-38B354005828}" type="pres">
      <dgm:prSet presAssocID="{F27AE1B6-FF53-4AA0-AB91-A41CA1A347F0}" presName="Name64" presStyleLbl="parChTrans1D2" presStyleIdx="4" presStyleCnt="9"/>
      <dgm:spPr/>
    </dgm:pt>
    <dgm:pt modelId="{AF8D97EC-52ED-46B8-88AF-2DC52561D9BC}" type="pres">
      <dgm:prSet presAssocID="{5EE3C85C-7406-4F70-AEA7-091F288705D9}" presName="hierRoot2" presStyleCnt="0">
        <dgm:presLayoutVars>
          <dgm:hierBranch val="init"/>
        </dgm:presLayoutVars>
      </dgm:prSet>
      <dgm:spPr/>
    </dgm:pt>
    <dgm:pt modelId="{3AFA9729-F9DA-4F1E-9F55-93BD476AC6A3}" type="pres">
      <dgm:prSet presAssocID="{5EE3C85C-7406-4F70-AEA7-091F288705D9}" presName="rootComposite" presStyleCnt="0"/>
      <dgm:spPr/>
    </dgm:pt>
    <dgm:pt modelId="{B25D5E6B-5711-4CE9-B3D3-70E174E686C3}" type="pres">
      <dgm:prSet presAssocID="{5EE3C85C-7406-4F70-AEA7-091F288705D9}" presName="rootText" presStyleLbl="node2" presStyleIdx="3" presStyleCnt="8">
        <dgm:presLayoutVars>
          <dgm:chPref val="3"/>
        </dgm:presLayoutVars>
      </dgm:prSet>
      <dgm:spPr/>
    </dgm:pt>
    <dgm:pt modelId="{41A7D295-51B9-4C99-A000-0981BAA2F1D2}" type="pres">
      <dgm:prSet presAssocID="{5EE3C85C-7406-4F70-AEA7-091F288705D9}" presName="rootConnector" presStyleLbl="node2" presStyleIdx="3" presStyleCnt="8"/>
      <dgm:spPr/>
    </dgm:pt>
    <dgm:pt modelId="{D6994A8A-6626-4119-B2B6-375CA8FB1106}" type="pres">
      <dgm:prSet presAssocID="{5EE3C85C-7406-4F70-AEA7-091F288705D9}" presName="hierChild4" presStyleCnt="0"/>
      <dgm:spPr/>
    </dgm:pt>
    <dgm:pt modelId="{8B3C3E7B-0FC6-4B2B-B686-702105A8CA58}" type="pres">
      <dgm:prSet presAssocID="{F8523F1C-2CD8-434F-92F0-F997F12D00F8}" presName="Name64" presStyleLbl="parChTrans1D3" presStyleIdx="0" presStyleCnt="3"/>
      <dgm:spPr/>
    </dgm:pt>
    <dgm:pt modelId="{05C3D823-ED1D-43A8-B36D-41F45B049941}" type="pres">
      <dgm:prSet presAssocID="{26BEEEAB-072C-46AC-8E61-ECE4D5CAB6E3}" presName="hierRoot2" presStyleCnt="0">
        <dgm:presLayoutVars>
          <dgm:hierBranch val="init"/>
        </dgm:presLayoutVars>
      </dgm:prSet>
      <dgm:spPr/>
    </dgm:pt>
    <dgm:pt modelId="{36778AE4-7614-4443-99CD-71694EF6C113}" type="pres">
      <dgm:prSet presAssocID="{26BEEEAB-072C-46AC-8E61-ECE4D5CAB6E3}" presName="rootComposite" presStyleCnt="0"/>
      <dgm:spPr/>
    </dgm:pt>
    <dgm:pt modelId="{D49F84CB-3F0C-4822-84A9-1990B401DA63}" type="pres">
      <dgm:prSet presAssocID="{26BEEEAB-072C-46AC-8E61-ECE4D5CAB6E3}" presName="rootText" presStyleLbl="node3" presStyleIdx="0" presStyleCnt="2" custLinFactNeighborX="74316" custLinFactNeighborY="2164">
        <dgm:presLayoutVars>
          <dgm:chPref val="3"/>
        </dgm:presLayoutVars>
      </dgm:prSet>
      <dgm:spPr/>
    </dgm:pt>
    <dgm:pt modelId="{8DB3BCDB-9D2A-4838-A148-6F4DEF3EC31D}" type="pres">
      <dgm:prSet presAssocID="{26BEEEAB-072C-46AC-8E61-ECE4D5CAB6E3}" presName="rootConnector" presStyleLbl="node3" presStyleIdx="0" presStyleCnt="2"/>
      <dgm:spPr/>
    </dgm:pt>
    <dgm:pt modelId="{65D53FA0-9653-48FA-AC41-B34C2D7F23B3}" type="pres">
      <dgm:prSet presAssocID="{26BEEEAB-072C-46AC-8E61-ECE4D5CAB6E3}" presName="hierChild4" presStyleCnt="0"/>
      <dgm:spPr/>
    </dgm:pt>
    <dgm:pt modelId="{AC9B47D5-E5FF-42B1-BF7F-8EC359AE4516}" type="pres">
      <dgm:prSet presAssocID="{26BEEEAB-072C-46AC-8E61-ECE4D5CAB6E3}" presName="hierChild5" presStyleCnt="0"/>
      <dgm:spPr/>
    </dgm:pt>
    <dgm:pt modelId="{D2CCDB1E-E7B9-417B-BC63-066ED171D9AB}" type="pres">
      <dgm:prSet presAssocID="{F6379504-E8AD-4170-B2D5-9A777A984BF8}" presName="Name64" presStyleLbl="parChTrans1D3" presStyleIdx="1" presStyleCnt="3"/>
      <dgm:spPr/>
    </dgm:pt>
    <dgm:pt modelId="{0E34B5A0-F9F5-4967-92A8-FD7308396326}" type="pres">
      <dgm:prSet presAssocID="{32AC490F-B3AC-461C-81E2-62E9300C49F1}" presName="hierRoot2" presStyleCnt="0">
        <dgm:presLayoutVars>
          <dgm:hierBranch val="init"/>
        </dgm:presLayoutVars>
      </dgm:prSet>
      <dgm:spPr/>
    </dgm:pt>
    <dgm:pt modelId="{D711A10B-0876-44C5-AE9D-3173A5FC4071}" type="pres">
      <dgm:prSet presAssocID="{32AC490F-B3AC-461C-81E2-62E9300C49F1}" presName="rootComposite" presStyleCnt="0"/>
      <dgm:spPr/>
    </dgm:pt>
    <dgm:pt modelId="{074E1B29-C263-4DCE-B823-B85B7A0DF51B}" type="pres">
      <dgm:prSet presAssocID="{32AC490F-B3AC-461C-81E2-62E9300C49F1}" presName="rootText" presStyleLbl="node3" presStyleIdx="1" presStyleCnt="2" custLinFactNeighborX="74316" custLinFactNeighborY="2164">
        <dgm:presLayoutVars>
          <dgm:chPref val="3"/>
        </dgm:presLayoutVars>
      </dgm:prSet>
      <dgm:spPr/>
    </dgm:pt>
    <dgm:pt modelId="{3CC0D398-31DC-4BE2-BF44-32C7147B5ED4}" type="pres">
      <dgm:prSet presAssocID="{32AC490F-B3AC-461C-81E2-62E9300C49F1}" presName="rootConnector" presStyleLbl="node3" presStyleIdx="1" presStyleCnt="2"/>
      <dgm:spPr/>
    </dgm:pt>
    <dgm:pt modelId="{B8508CF5-881B-40B7-B4CF-43F672679327}" type="pres">
      <dgm:prSet presAssocID="{32AC490F-B3AC-461C-81E2-62E9300C49F1}" presName="hierChild4" presStyleCnt="0"/>
      <dgm:spPr/>
    </dgm:pt>
    <dgm:pt modelId="{40E1C67A-C148-47A2-A239-8D2191CC7F51}" type="pres">
      <dgm:prSet presAssocID="{32AC490F-B3AC-461C-81E2-62E9300C49F1}" presName="hierChild5" presStyleCnt="0"/>
      <dgm:spPr/>
    </dgm:pt>
    <dgm:pt modelId="{E0035669-66BC-40C6-B5C0-B5C07A65BA0C}" type="pres">
      <dgm:prSet presAssocID="{5EE3C85C-7406-4F70-AEA7-091F288705D9}" presName="hierChild5" presStyleCnt="0"/>
      <dgm:spPr/>
    </dgm:pt>
    <dgm:pt modelId="{8B510881-70F4-46FB-9750-FC9AAEA0998A}" type="pres">
      <dgm:prSet presAssocID="{8A060A26-BB9D-4847-A079-4AE691741163}" presName="Name64" presStyleLbl="parChTrans1D2" presStyleIdx="5" presStyleCnt="9"/>
      <dgm:spPr/>
    </dgm:pt>
    <dgm:pt modelId="{F6271B87-87F8-4EDF-988B-EE4EDCF88FA6}" type="pres">
      <dgm:prSet presAssocID="{E74DE728-A7FC-4D86-80A5-12D79A32DA8D}" presName="hierRoot2" presStyleCnt="0">
        <dgm:presLayoutVars>
          <dgm:hierBranch val="init"/>
        </dgm:presLayoutVars>
      </dgm:prSet>
      <dgm:spPr/>
    </dgm:pt>
    <dgm:pt modelId="{EE936CF7-9627-4FFB-BBF5-7574A015FF2B}" type="pres">
      <dgm:prSet presAssocID="{E74DE728-A7FC-4D86-80A5-12D79A32DA8D}" presName="rootComposite" presStyleCnt="0"/>
      <dgm:spPr/>
    </dgm:pt>
    <dgm:pt modelId="{A6BBF8D8-850D-490C-96B1-312D5510CFC6}" type="pres">
      <dgm:prSet presAssocID="{E74DE728-A7FC-4D86-80A5-12D79A32DA8D}" presName="rootText" presStyleLbl="node2" presStyleIdx="4" presStyleCnt="8">
        <dgm:presLayoutVars>
          <dgm:chPref val="3"/>
        </dgm:presLayoutVars>
      </dgm:prSet>
      <dgm:spPr/>
    </dgm:pt>
    <dgm:pt modelId="{00DA9233-91C5-49B8-9A0E-3FCD01BDADF4}" type="pres">
      <dgm:prSet presAssocID="{E74DE728-A7FC-4D86-80A5-12D79A32DA8D}" presName="rootConnector" presStyleLbl="node2" presStyleIdx="4" presStyleCnt="8"/>
      <dgm:spPr/>
    </dgm:pt>
    <dgm:pt modelId="{0730987F-536E-4F9B-90F6-FBB073D1CFF2}" type="pres">
      <dgm:prSet presAssocID="{E74DE728-A7FC-4D86-80A5-12D79A32DA8D}" presName="hierChild4" presStyleCnt="0"/>
      <dgm:spPr/>
    </dgm:pt>
    <dgm:pt modelId="{EC268309-6EA1-4B87-83A2-FF98D68C4613}" type="pres">
      <dgm:prSet presAssocID="{E74DE728-A7FC-4D86-80A5-12D79A32DA8D}" presName="hierChild5" presStyleCnt="0"/>
      <dgm:spPr/>
    </dgm:pt>
    <dgm:pt modelId="{C6AA2EFC-AD6C-4AB7-9F46-59FF5EFA9E73}" type="pres">
      <dgm:prSet presAssocID="{C00B7A37-C14E-4900-B5DF-5666765BC2E8}" presName="hierChild3" presStyleCnt="0"/>
      <dgm:spPr/>
    </dgm:pt>
    <dgm:pt modelId="{F1024650-5DC6-4D3F-B758-D1835D578AE9}" type="pres">
      <dgm:prSet presAssocID="{1D8F08E4-5FA2-4259-AA53-8DB20BBE2AB3}" presName="hierRoot1" presStyleCnt="0">
        <dgm:presLayoutVars>
          <dgm:hierBranch val="init"/>
        </dgm:presLayoutVars>
      </dgm:prSet>
      <dgm:spPr/>
    </dgm:pt>
    <dgm:pt modelId="{985EB4F4-15ED-43C8-A737-048C8D801BEB}" type="pres">
      <dgm:prSet presAssocID="{1D8F08E4-5FA2-4259-AA53-8DB20BBE2AB3}" presName="rootComposite1" presStyleCnt="0"/>
      <dgm:spPr/>
    </dgm:pt>
    <dgm:pt modelId="{335D48A3-B499-4E4F-8767-177DA6F028D7}" type="pres">
      <dgm:prSet presAssocID="{1D8F08E4-5FA2-4259-AA53-8DB20BBE2AB3}" presName="rootText1" presStyleLbl="node0" presStyleIdx="3" presStyleCnt="5" custScaleX="112729" custLinFactNeighborX="-81634" custLinFactNeighborY="72">
        <dgm:presLayoutVars>
          <dgm:chPref val="3"/>
        </dgm:presLayoutVars>
      </dgm:prSet>
      <dgm:spPr/>
    </dgm:pt>
    <dgm:pt modelId="{B7FC45E6-24F1-458B-9AD5-E0AC1D7E771F}" type="pres">
      <dgm:prSet presAssocID="{1D8F08E4-5FA2-4259-AA53-8DB20BBE2AB3}" presName="rootConnector1" presStyleLbl="asst0" presStyleIdx="0" presStyleCnt="0"/>
      <dgm:spPr/>
    </dgm:pt>
    <dgm:pt modelId="{B784B437-B00B-4BCB-B429-6E8C3355DCFF}" type="pres">
      <dgm:prSet presAssocID="{1D8F08E4-5FA2-4259-AA53-8DB20BBE2AB3}" presName="hierChild2" presStyleCnt="0"/>
      <dgm:spPr/>
    </dgm:pt>
    <dgm:pt modelId="{91D97D53-8A1C-4FB2-82CE-51C72E3A1FA4}" type="pres">
      <dgm:prSet presAssocID="{FBAD22CD-3071-4CE9-8648-2249FF69C1EB}" presName="Name64" presStyleLbl="parChTrans1D2" presStyleIdx="6" presStyleCnt="9"/>
      <dgm:spPr/>
    </dgm:pt>
    <dgm:pt modelId="{7EC5A157-627D-48D3-921E-C3CE77FCF1C0}" type="pres">
      <dgm:prSet presAssocID="{5D9CE4B0-AEA4-4082-920B-E926F358C445}" presName="hierRoot2" presStyleCnt="0">
        <dgm:presLayoutVars>
          <dgm:hierBranch val="init"/>
        </dgm:presLayoutVars>
      </dgm:prSet>
      <dgm:spPr/>
    </dgm:pt>
    <dgm:pt modelId="{48835173-B361-4BB3-BB79-67F6FFF8AA24}" type="pres">
      <dgm:prSet presAssocID="{5D9CE4B0-AEA4-4082-920B-E926F358C445}" presName="rootComposite" presStyleCnt="0"/>
      <dgm:spPr/>
    </dgm:pt>
    <dgm:pt modelId="{8D56E2FE-89A7-4CB4-97EC-82DEFF9DBEBC}" type="pres">
      <dgm:prSet presAssocID="{5D9CE4B0-AEA4-4082-920B-E926F358C445}" presName="rootText" presStyleLbl="node2" presStyleIdx="5" presStyleCnt="8" custScaleY="166611" custLinFactNeighborX="-14095">
        <dgm:presLayoutVars>
          <dgm:chPref val="3"/>
        </dgm:presLayoutVars>
      </dgm:prSet>
      <dgm:spPr/>
    </dgm:pt>
    <dgm:pt modelId="{AD5090F0-DEE9-4590-B4D6-A021E9F073C8}" type="pres">
      <dgm:prSet presAssocID="{5D9CE4B0-AEA4-4082-920B-E926F358C445}" presName="rootConnector" presStyleLbl="node2" presStyleIdx="5" presStyleCnt="8"/>
      <dgm:spPr/>
    </dgm:pt>
    <dgm:pt modelId="{93C61320-FFBD-4777-8D29-CA37B42F3184}" type="pres">
      <dgm:prSet presAssocID="{5D9CE4B0-AEA4-4082-920B-E926F358C445}" presName="hierChild4" presStyleCnt="0"/>
      <dgm:spPr/>
    </dgm:pt>
    <dgm:pt modelId="{105F5BA5-B554-4346-8DAE-00821D09BAE7}" type="pres">
      <dgm:prSet presAssocID="{5D9CE4B0-AEA4-4082-920B-E926F358C445}" presName="hierChild5" presStyleCnt="0"/>
      <dgm:spPr/>
    </dgm:pt>
    <dgm:pt modelId="{3D4990E4-B0B6-49AC-B009-29BA584A45B7}" type="pres">
      <dgm:prSet presAssocID="{1D8F08E4-5FA2-4259-AA53-8DB20BBE2AB3}" presName="hierChild3" presStyleCnt="0"/>
      <dgm:spPr/>
    </dgm:pt>
    <dgm:pt modelId="{B4CE1971-7C90-4950-807E-278A7AA7F754}" type="pres">
      <dgm:prSet presAssocID="{0A73BAFD-BE0A-4E4B-A443-DA0EA33B17F6}" presName="hierRoot1" presStyleCnt="0">
        <dgm:presLayoutVars>
          <dgm:hierBranch val="init"/>
        </dgm:presLayoutVars>
      </dgm:prSet>
      <dgm:spPr/>
    </dgm:pt>
    <dgm:pt modelId="{19581257-7293-4AD4-ACBF-6B207688FC5F}" type="pres">
      <dgm:prSet presAssocID="{0A73BAFD-BE0A-4E4B-A443-DA0EA33B17F6}" presName="rootComposite1" presStyleCnt="0"/>
      <dgm:spPr/>
    </dgm:pt>
    <dgm:pt modelId="{1EDF1645-ECFC-4333-9D18-CEB7F17C2F3C}" type="pres">
      <dgm:prSet presAssocID="{0A73BAFD-BE0A-4E4B-A443-DA0EA33B17F6}" presName="rootText1" presStyleLbl="node0" presStyleIdx="4" presStyleCnt="5" custLinFactNeighborX="-81634" custLinFactNeighborY="72">
        <dgm:presLayoutVars>
          <dgm:chPref val="3"/>
        </dgm:presLayoutVars>
      </dgm:prSet>
      <dgm:spPr/>
    </dgm:pt>
    <dgm:pt modelId="{8E410758-13B4-478E-854F-9A2F563A678C}" type="pres">
      <dgm:prSet presAssocID="{0A73BAFD-BE0A-4E4B-A443-DA0EA33B17F6}" presName="rootConnector1" presStyleLbl="node1" presStyleIdx="0" presStyleCnt="0"/>
      <dgm:spPr/>
    </dgm:pt>
    <dgm:pt modelId="{7EDB6FA5-1DE1-4DFE-ACBA-F7A46F87478E}" type="pres">
      <dgm:prSet presAssocID="{0A73BAFD-BE0A-4E4B-A443-DA0EA33B17F6}" presName="hierChild2" presStyleCnt="0"/>
      <dgm:spPr/>
    </dgm:pt>
    <dgm:pt modelId="{678500DA-48C2-4A4D-B751-0267E63B9BAC}" type="pres">
      <dgm:prSet presAssocID="{908B916E-1781-48FF-B0BD-D31A96E7AFBA}" presName="Name64" presStyleLbl="parChTrans1D2" presStyleIdx="7" presStyleCnt="9"/>
      <dgm:spPr/>
    </dgm:pt>
    <dgm:pt modelId="{448720B9-D9D6-42C8-931E-8AD5E2CBB3C8}" type="pres">
      <dgm:prSet presAssocID="{FD0FFA5B-50AE-4A40-9C61-8F535F888035}" presName="hierRoot2" presStyleCnt="0">
        <dgm:presLayoutVars>
          <dgm:hierBranch val="init"/>
        </dgm:presLayoutVars>
      </dgm:prSet>
      <dgm:spPr/>
    </dgm:pt>
    <dgm:pt modelId="{FE71CD7C-E717-4607-8F4B-7F8F0B8F99A7}" type="pres">
      <dgm:prSet presAssocID="{FD0FFA5B-50AE-4A40-9C61-8F535F888035}" presName="rootComposite" presStyleCnt="0"/>
      <dgm:spPr/>
    </dgm:pt>
    <dgm:pt modelId="{84A3EE56-EDE9-4C54-9F7C-88AF1A3CE613}" type="pres">
      <dgm:prSet presAssocID="{FD0FFA5B-50AE-4A40-9C61-8F535F888035}" presName="rootText" presStyleLbl="node2" presStyleIdx="6" presStyleCnt="8">
        <dgm:presLayoutVars>
          <dgm:chPref val="3"/>
        </dgm:presLayoutVars>
      </dgm:prSet>
      <dgm:spPr/>
    </dgm:pt>
    <dgm:pt modelId="{FA67E89F-247B-42FE-BDFE-168A6B29B4A6}" type="pres">
      <dgm:prSet presAssocID="{FD0FFA5B-50AE-4A40-9C61-8F535F888035}" presName="rootConnector" presStyleLbl="node2" presStyleIdx="6" presStyleCnt="8"/>
      <dgm:spPr/>
    </dgm:pt>
    <dgm:pt modelId="{A600A903-6C27-43E7-8965-13598119E778}" type="pres">
      <dgm:prSet presAssocID="{FD0FFA5B-50AE-4A40-9C61-8F535F888035}" presName="hierChild4" presStyleCnt="0"/>
      <dgm:spPr/>
    </dgm:pt>
    <dgm:pt modelId="{D7457732-7A64-4354-8321-67AD9C44DB75}" type="pres">
      <dgm:prSet presAssocID="{FD0FFA5B-50AE-4A40-9C61-8F535F888035}" presName="hierChild5" presStyleCnt="0"/>
      <dgm:spPr/>
    </dgm:pt>
    <dgm:pt modelId="{4F186741-2D0E-4D3A-B68A-386EE20925B6}" type="pres">
      <dgm:prSet presAssocID="{2C0C5807-D3CA-42FD-86A7-FF4EC4F4D37A}" presName="Name115" presStyleLbl="parChTrans1D3" presStyleIdx="2" presStyleCnt="3"/>
      <dgm:spPr/>
    </dgm:pt>
    <dgm:pt modelId="{08FE0F17-AF02-4581-B49B-F59CA7A8FE1E}" type="pres">
      <dgm:prSet presAssocID="{BA4194F2-F434-4A08-9D2B-144A6115F692}" presName="hierRoot3" presStyleCnt="0">
        <dgm:presLayoutVars>
          <dgm:hierBranch val="init"/>
        </dgm:presLayoutVars>
      </dgm:prSet>
      <dgm:spPr/>
    </dgm:pt>
    <dgm:pt modelId="{B7129E9C-1852-4A0B-AD79-D4512F04E014}" type="pres">
      <dgm:prSet presAssocID="{BA4194F2-F434-4A08-9D2B-144A6115F692}" presName="rootComposite3" presStyleCnt="0"/>
      <dgm:spPr/>
    </dgm:pt>
    <dgm:pt modelId="{87354A15-1C1B-4ED8-BB51-6A074DD5A9AE}" type="pres">
      <dgm:prSet presAssocID="{BA4194F2-F434-4A08-9D2B-144A6115F692}" presName="rootText3" presStyleLbl="asst2" presStyleIdx="0" presStyleCnt="1" custLinFactNeighborX="74316" custLinFactNeighborY="2164">
        <dgm:presLayoutVars>
          <dgm:chPref val="3"/>
        </dgm:presLayoutVars>
      </dgm:prSet>
      <dgm:spPr/>
    </dgm:pt>
    <dgm:pt modelId="{DA4E0A8E-7C17-4A0D-99BF-08644303306D}" type="pres">
      <dgm:prSet presAssocID="{BA4194F2-F434-4A08-9D2B-144A6115F692}" presName="rootConnector3" presStyleLbl="asst2" presStyleIdx="0" presStyleCnt="1"/>
      <dgm:spPr/>
    </dgm:pt>
    <dgm:pt modelId="{F88CCC8D-7B98-4DC4-BB98-18C2B756CDC4}" type="pres">
      <dgm:prSet presAssocID="{BA4194F2-F434-4A08-9D2B-144A6115F692}" presName="hierChild6" presStyleCnt="0"/>
      <dgm:spPr/>
    </dgm:pt>
    <dgm:pt modelId="{21EA7E18-36C9-4126-9264-840A13B7B4C4}" type="pres">
      <dgm:prSet presAssocID="{BA4194F2-F434-4A08-9D2B-144A6115F692}" presName="hierChild7" presStyleCnt="0"/>
      <dgm:spPr/>
    </dgm:pt>
    <dgm:pt modelId="{73E3DABD-BAED-44E8-948C-9D239BBB2641}" type="pres">
      <dgm:prSet presAssocID="{C33F68DF-2852-4696-BE43-F8E5ED39A8F8}" presName="Name64" presStyleLbl="parChTrans1D2" presStyleIdx="8" presStyleCnt="9"/>
      <dgm:spPr/>
    </dgm:pt>
    <dgm:pt modelId="{04E32B08-872B-4EC1-958A-0BDE09B96D5A}" type="pres">
      <dgm:prSet presAssocID="{475ED3CB-B3BA-4915-B5E3-797A920A7E3D}" presName="hierRoot2" presStyleCnt="0">
        <dgm:presLayoutVars>
          <dgm:hierBranch val="init"/>
        </dgm:presLayoutVars>
      </dgm:prSet>
      <dgm:spPr/>
    </dgm:pt>
    <dgm:pt modelId="{021E859E-454E-472D-88B1-30ABEA1416B5}" type="pres">
      <dgm:prSet presAssocID="{475ED3CB-B3BA-4915-B5E3-797A920A7E3D}" presName="rootComposite" presStyleCnt="0"/>
      <dgm:spPr/>
    </dgm:pt>
    <dgm:pt modelId="{77D9FC2D-FCC5-4B3D-9A38-FCCCCC904771}" type="pres">
      <dgm:prSet presAssocID="{475ED3CB-B3BA-4915-B5E3-797A920A7E3D}" presName="rootText" presStyleLbl="node2" presStyleIdx="7" presStyleCnt="8" custScaleX="132655">
        <dgm:presLayoutVars>
          <dgm:chPref val="3"/>
        </dgm:presLayoutVars>
      </dgm:prSet>
      <dgm:spPr/>
    </dgm:pt>
    <dgm:pt modelId="{E4BF6C02-D5B4-474E-A354-B04BDBC6F5A9}" type="pres">
      <dgm:prSet presAssocID="{475ED3CB-B3BA-4915-B5E3-797A920A7E3D}" presName="rootConnector" presStyleLbl="node2" presStyleIdx="7" presStyleCnt="8"/>
      <dgm:spPr/>
    </dgm:pt>
    <dgm:pt modelId="{28BDAA42-72DE-4EE7-B61B-AC15750BABA8}" type="pres">
      <dgm:prSet presAssocID="{475ED3CB-B3BA-4915-B5E3-797A920A7E3D}" presName="hierChild4" presStyleCnt="0"/>
      <dgm:spPr/>
    </dgm:pt>
    <dgm:pt modelId="{C7B4A90C-BE46-46C7-B6EE-8D5695E280A4}" type="pres">
      <dgm:prSet presAssocID="{475ED3CB-B3BA-4915-B5E3-797A920A7E3D}" presName="hierChild5" presStyleCnt="0"/>
      <dgm:spPr/>
    </dgm:pt>
    <dgm:pt modelId="{F777CF26-B3DC-46B7-B840-1C5A44EEF4A2}" type="pres">
      <dgm:prSet presAssocID="{0A73BAFD-BE0A-4E4B-A443-DA0EA33B17F6}" presName="hierChild3" presStyleCnt="0"/>
      <dgm:spPr/>
    </dgm:pt>
  </dgm:ptLst>
  <dgm:cxnLst>
    <dgm:cxn modelId="{7AF3C60C-8841-425C-9C3C-B8C250410191}" type="presOf" srcId="{2C0C5807-D3CA-42FD-86A7-FF4EC4F4D37A}" destId="{4F186741-2D0E-4D3A-B68A-386EE20925B6}" srcOrd="0" destOrd="0" presId="urn:microsoft.com/office/officeart/2009/3/layout/HorizontalOrganizationChart"/>
    <dgm:cxn modelId="{85EDD30F-A7D0-4A1A-A93B-9FB85E316E14}" type="presOf" srcId="{BA28A0E1-E889-4B9B-A961-8BE310ACA08C}" destId="{5B05C98F-B464-44A5-9E7A-A6BFC39DCC3C}" srcOrd="0" destOrd="0" presId="urn:microsoft.com/office/officeart/2009/3/layout/HorizontalOrganizationChart"/>
    <dgm:cxn modelId="{171A2A13-4859-4042-AE3A-D431787F4AEA}" type="presOf" srcId="{4910DA25-9463-481F-9573-455030A5B9AA}" destId="{7B50EAAE-CA3C-4084-88EA-D3D7FCF3AEC1}" srcOrd="1" destOrd="0" presId="urn:microsoft.com/office/officeart/2009/3/layout/HorizontalOrganizationChart"/>
    <dgm:cxn modelId="{D8018213-34B1-431E-BACD-293E3C4BCFBC}" type="presOf" srcId="{7D854308-1FEE-44B1-909A-73B6513B0625}" destId="{F39CC2C0-4AC4-4B0A-8815-5AAF0225AFBA}" srcOrd="0" destOrd="0" presId="urn:microsoft.com/office/officeart/2009/3/layout/HorizontalOrganizationChart"/>
    <dgm:cxn modelId="{BB6ACB13-F92F-4C90-9E30-67C60389C05B}" type="presOf" srcId="{02B66800-B292-4CA0-9FE1-6338C68B7106}" destId="{F6FCCF5A-18BD-40A7-BB83-090A6E246526}" srcOrd="0" destOrd="0" presId="urn:microsoft.com/office/officeart/2009/3/layout/HorizontalOrganizationChart"/>
    <dgm:cxn modelId="{579DA11C-0778-49DA-BD6D-0CFB3B6C5951}" type="presOf" srcId="{5EE3C85C-7406-4F70-AEA7-091F288705D9}" destId="{B25D5E6B-5711-4CE9-B3D3-70E174E686C3}" srcOrd="0" destOrd="0" presId="urn:microsoft.com/office/officeart/2009/3/layout/HorizontalOrganizationChart"/>
    <dgm:cxn modelId="{930FDA26-BA36-4F85-9AB8-CED7893F418E}" type="presOf" srcId="{475ED3CB-B3BA-4915-B5E3-797A920A7E3D}" destId="{E4BF6C02-D5B4-474E-A354-B04BDBC6F5A9}" srcOrd="1" destOrd="0" presId="urn:microsoft.com/office/officeart/2009/3/layout/HorizontalOrganizationChart"/>
    <dgm:cxn modelId="{17864027-1057-4323-9064-A4742CE6DA8B}" srcId="{0A73BAFD-BE0A-4E4B-A443-DA0EA33B17F6}" destId="{FD0FFA5B-50AE-4A40-9C61-8F535F888035}" srcOrd="0" destOrd="0" parTransId="{908B916E-1781-48FF-B0BD-D31A96E7AFBA}" sibTransId="{A18EC82B-F86B-4539-85B4-AC16373E1DED}"/>
    <dgm:cxn modelId="{7EFDBB28-74B3-4720-9765-66552B39AB5C}" type="presOf" srcId="{F8523F1C-2CD8-434F-92F0-F997F12D00F8}" destId="{8B3C3E7B-0FC6-4B2B-B686-702105A8CA58}" srcOrd="0" destOrd="0" presId="urn:microsoft.com/office/officeart/2009/3/layout/HorizontalOrganizationChart"/>
    <dgm:cxn modelId="{4478732C-52A9-45E1-A6A4-826076B71B06}" type="presOf" srcId="{32AC490F-B3AC-461C-81E2-62E9300C49F1}" destId="{3CC0D398-31DC-4BE2-BF44-32C7147B5ED4}" srcOrd="1" destOrd="0" presId="urn:microsoft.com/office/officeart/2009/3/layout/HorizontalOrganizationChart"/>
    <dgm:cxn modelId="{35F89034-F6BF-49C3-BF22-8A56CBA5A2CC}" srcId="{7D854308-1FEE-44B1-909A-73B6513B0625}" destId="{0A73BAFD-BE0A-4E4B-A443-DA0EA33B17F6}" srcOrd="4" destOrd="0" parTransId="{7A8AE359-3A1A-4A10-A54C-A0071E5FA83E}" sibTransId="{9E794E3C-6FE5-44D7-81DD-43CC84953BBA}"/>
    <dgm:cxn modelId="{55680837-21D2-42D2-8C7D-DDDE7807F37C}" type="presOf" srcId="{475ED3CB-B3BA-4915-B5E3-797A920A7E3D}" destId="{77D9FC2D-FCC5-4B3D-9A38-FCCCCC904771}" srcOrd="0" destOrd="0" presId="urn:microsoft.com/office/officeart/2009/3/layout/HorizontalOrganizationChart"/>
    <dgm:cxn modelId="{AD9C9E5B-3507-49D7-AA5C-A7D4AE9ACD33}" type="presOf" srcId="{F6379504-E8AD-4170-B2D5-9A777A984BF8}" destId="{D2CCDB1E-E7B9-417B-BC63-066ED171D9AB}" srcOrd="0" destOrd="0" presId="urn:microsoft.com/office/officeart/2009/3/layout/HorizontalOrganizationChart"/>
    <dgm:cxn modelId="{7BF19E43-6F74-4E5A-B129-F87621632080}" type="presOf" srcId="{EAB774FA-2C7D-4667-8015-39D3D09CC6E1}" destId="{98EBF879-7913-47A4-A9FE-823B783DEA14}" srcOrd="1" destOrd="0" presId="urn:microsoft.com/office/officeart/2009/3/layout/HorizontalOrganizationChart"/>
    <dgm:cxn modelId="{CDB37964-B78F-42D7-BE11-8B4818D36988}" type="presOf" srcId="{0A73BAFD-BE0A-4E4B-A443-DA0EA33B17F6}" destId="{8E410758-13B4-478E-854F-9A2F563A678C}" srcOrd="1" destOrd="0" presId="urn:microsoft.com/office/officeart/2009/3/layout/HorizontalOrganizationChart"/>
    <dgm:cxn modelId="{354AA246-016B-438C-9EF9-23A51C68C13D}" type="presOf" srcId="{3EFF73DD-4887-4C5A-AEC8-48519AF91433}" destId="{0A548B15-35D0-4307-B971-A16BBA386AC5}" srcOrd="0" destOrd="0" presId="urn:microsoft.com/office/officeart/2009/3/layout/HorizontalOrganizationChart"/>
    <dgm:cxn modelId="{EB6A3C48-D906-45AF-9959-959F7400782B}" type="presOf" srcId="{C9EA79C4-DC52-4B67-9867-E3F5D25D5B3D}" destId="{90B922EE-0A67-480A-B115-392E99844629}" srcOrd="1" destOrd="0" presId="urn:microsoft.com/office/officeart/2009/3/layout/HorizontalOrganizationChart"/>
    <dgm:cxn modelId="{0F382449-DC1E-4F3A-BDF8-179D890DB43F}" srcId="{7D854308-1FEE-44B1-909A-73B6513B0625}" destId="{02B66800-B292-4CA0-9FE1-6338C68B7106}" srcOrd="0" destOrd="0" parTransId="{380168B3-6F82-4F93-AF7F-2426183AF0F3}" sibTransId="{7E8F8CC3-F50A-42F2-A00B-A0DC920CF9A3}"/>
    <dgm:cxn modelId="{DF2FF769-F034-4A9A-B043-5DAD14A5C259}" type="presOf" srcId="{5EE3C85C-7406-4F70-AEA7-091F288705D9}" destId="{41A7D295-51B9-4C99-A000-0981BAA2F1D2}" srcOrd="1" destOrd="0" presId="urn:microsoft.com/office/officeart/2009/3/layout/HorizontalOrganizationChart"/>
    <dgm:cxn modelId="{E259404A-2C49-40DD-A569-77A8641AEDD2}" type="presOf" srcId="{FD0FFA5B-50AE-4A40-9C61-8F535F888035}" destId="{84A3EE56-EDE9-4C54-9F7C-88AF1A3CE613}" srcOrd="0" destOrd="0" presId="urn:microsoft.com/office/officeart/2009/3/layout/HorizontalOrganizationChart"/>
    <dgm:cxn modelId="{7FBDC46E-347C-41D7-82D2-15DA76748D1A}" srcId="{7D854308-1FEE-44B1-909A-73B6513B0625}" destId="{C00B7A37-C14E-4900-B5DF-5666765BC2E8}" srcOrd="2" destOrd="0" parTransId="{E436B9C8-ECA0-458F-90A6-115BA76D6BFD}" sibTransId="{2CD53DDA-7BE4-4406-81D1-EE2DA4186D89}"/>
    <dgm:cxn modelId="{020B7272-3A96-4B9A-8052-7C415E8B50A0}" type="presOf" srcId="{1D8F08E4-5FA2-4259-AA53-8DB20BBE2AB3}" destId="{335D48A3-B499-4E4F-8767-177DA6F028D7}" srcOrd="0" destOrd="0" presId="urn:microsoft.com/office/officeart/2009/3/layout/HorizontalOrganizationChart"/>
    <dgm:cxn modelId="{E0C86253-E4F2-443F-84C1-36A6A3DCC33B}" type="presOf" srcId="{32AC490F-B3AC-461C-81E2-62E9300C49F1}" destId="{074E1B29-C263-4DCE-B823-B85B7A0DF51B}" srcOrd="0" destOrd="0" presId="urn:microsoft.com/office/officeart/2009/3/layout/HorizontalOrganizationChart"/>
    <dgm:cxn modelId="{2447AA73-CC52-4DEB-B6F5-4F86BF97DD56}" type="presOf" srcId="{5D9CE4B0-AEA4-4082-920B-E926F358C445}" destId="{AD5090F0-DEE9-4590-B4D6-A021E9F073C8}" srcOrd="1" destOrd="0" presId="urn:microsoft.com/office/officeart/2009/3/layout/HorizontalOrganizationChart"/>
    <dgm:cxn modelId="{49E35275-F608-4932-A089-BAFE89D34312}" srcId="{02B66800-B292-4CA0-9FE1-6338C68B7106}" destId="{BB855A0C-FEE2-4F24-8425-F92CDB7A94AF}" srcOrd="0" destOrd="0" parTransId="{5D1901BC-D54D-48C8-93EF-E4118402B349}" sibTransId="{FFA5AF15-42A2-438F-B23B-B345F6A540F4}"/>
    <dgm:cxn modelId="{23CCE475-44C3-4F6B-A933-F03244572FC6}" srcId="{7D854308-1FEE-44B1-909A-73B6513B0625}" destId="{1D8F08E4-5FA2-4259-AA53-8DB20BBE2AB3}" srcOrd="3" destOrd="0" parTransId="{08560ADE-48DA-418C-BD4E-69FB82C33B01}" sibTransId="{C0ADA820-161E-430F-B455-F73F59D41FD6}"/>
    <dgm:cxn modelId="{CC21BD56-17C7-4A71-86C7-455616C58AAB}" srcId="{0A73BAFD-BE0A-4E4B-A443-DA0EA33B17F6}" destId="{475ED3CB-B3BA-4915-B5E3-797A920A7E3D}" srcOrd="1" destOrd="0" parTransId="{C33F68DF-2852-4696-BE43-F8E5ED39A8F8}" sibTransId="{13130049-0D40-4547-A405-7F880849C4AC}"/>
    <dgm:cxn modelId="{7D837657-15B9-4AFB-8F7C-BF73A84AFC67}" srcId="{FD0FFA5B-50AE-4A40-9C61-8F535F888035}" destId="{BA4194F2-F434-4A08-9D2B-144A6115F692}" srcOrd="0" destOrd="0" parTransId="{2C0C5807-D3CA-42FD-86A7-FF4EC4F4D37A}" sibTransId="{CA0DDA52-EEA1-4C94-9C3F-3311FD7B7333}"/>
    <dgm:cxn modelId="{2B1F2E78-9E2E-4C43-8073-014122622F0A}" type="presOf" srcId="{BA4194F2-F434-4A08-9D2B-144A6115F692}" destId="{DA4E0A8E-7C17-4A0D-99BF-08644303306D}" srcOrd="1" destOrd="0" presId="urn:microsoft.com/office/officeart/2009/3/layout/HorizontalOrganizationChart"/>
    <dgm:cxn modelId="{8FC83659-9087-441A-AC78-596C25D8EC00}" type="presOf" srcId="{02B66800-B292-4CA0-9FE1-6338C68B7106}" destId="{5F128C54-BC8F-4A68-A832-59ED3F307481}" srcOrd="1" destOrd="0" presId="urn:microsoft.com/office/officeart/2009/3/layout/HorizontalOrganizationChart"/>
    <dgm:cxn modelId="{50919779-B300-4167-9BA6-10115246BD81}" srcId="{1D8F08E4-5FA2-4259-AA53-8DB20BBE2AB3}" destId="{5D9CE4B0-AEA4-4082-920B-E926F358C445}" srcOrd="0" destOrd="0" parTransId="{FBAD22CD-3071-4CE9-8648-2249FF69C1EB}" sibTransId="{089BE9D6-FD3C-4665-A56F-125C9B6466D8}"/>
    <dgm:cxn modelId="{CA2FA259-E284-40F1-BBF2-CF85934D550B}" type="presOf" srcId="{4910DA25-9463-481F-9573-455030A5B9AA}" destId="{F50489E7-E615-4A6E-AE7B-B988DD315363}" srcOrd="0" destOrd="0" presId="urn:microsoft.com/office/officeart/2009/3/layout/HorizontalOrganizationChart"/>
    <dgm:cxn modelId="{CCFCC279-87B8-4633-BE6B-811EA343EFD4}" type="presOf" srcId="{C00B7A37-C14E-4900-B5DF-5666765BC2E8}" destId="{6DEB5DCB-DB94-46C0-918E-7CC42F398A1B}" srcOrd="0" destOrd="0" presId="urn:microsoft.com/office/officeart/2009/3/layout/HorizontalOrganizationChart"/>
    <dgm:cxn modelId="{D305127A-A5D4-4DDB-ABEE-8425000D89C2}" type="presOf" srcId="{C33F68DF-2852-4696-BE43-F8E5ED39A8F8}" destId="{73E3DABD-BAED-44E8-948C-9D239BBB2641}" srcOrd="0" destOrd="0" presId="urn:microsoft.com/office/officeart/2009/3/layout/HorizontalOrganizationChart"/>
    <dgm:cxn modelId="{D8BBEF7E-6687-418D-8140-60DCD23F46DC}" srcId="{C00B7A37-C14E-4900-B5DF-5666765BC2E8}" destId="{5EE3C85C-7406-4F70-AEA7-091F288705D9}" srcOrd="1" destOrd="0" parTransId="{F27AE1B6-FF53-4AA0-AB91-A41CA1A347F0}" sibTransId="{6FCC554F-A2AD-47AD-B865-0F83FC5B3039}"/>
    <dgm:cxn modelId="{E1670386-8D06-4148-9B4F-C8A0DFC10654}" type="presOf" srcId="{BB855A0C-FEE2-4F24-8425-F92CDB7A94AF}" destId="{DEB4D49F-CD6B-4D5B-8A92-3334939F0BBC}" srcOrd="1" destOrd="0" presId="urn:microsoft.com/office/officeart/2009/3/layout/HorizontalOrganizationChart"/>
    <dgm:cxn modelId="{8FA4B089-C08C-4EF5-B77D-FC832651EAAD}" type="presOf" srcId="{A0B48BD9-CE34-4019-94C0-D8D1BB85C339}" destId="{4559781A-78BE-4B02-9495-B7A118366F9F}" srcOrd="0" destOrd="0" presId="urn:microsoft.com/office/officeart/2009/3/layout/HorizontalOrganizationChart"/>
    <dgm:cxn modelId="{9256368B-8747-4014-A93D-0131A12B324D}" type="presOf" srcId="{BA4194F2-F434-4A08-9D2B-144A6115F692}" destId="{87354A15-1C1B-4ED8-BB51-6A074DD5A9AE}" srcOrd="0" destOrd="0" presId="urn:microsoft.com/office/officeart/2009/3/layout/HorizontalOrganizationChart"/>
    <dgm:cxn modelId="{2C566D8B-8989-4FBC-91E3-E9E237851FC2}" type="presOf" srcId="{605E5E23-49E4-4F4C-8487-9F6E3420531B}" destId="{81B248DC-FA8E-421C-A4B3-74B3838FB6BB}" srcOrd="0" destOrd="0" presId="urn:microsoft.com/office/officeart/2009/3/layout/HorizontalOrganizationChart"/>
    <dgm:cxn modelId="{A8828594-AEB5-4D7F-979F-4FF25F5F1AC6}" srcId="{5EE3C85C-7406-4F70-AEA7-091F288705D9}" destId="{32AC490F-B3AC-461C-81E2-62E9300C49F1}" srcOrd="1" destOrd="0" parTransId="{F6379504-E8AD-4170-B2D5-9A777A984BF8}" sibTransId="{7FC957BD-D974-4373-B5C9-0DBA1C14BFCA}"/>
    <dgm:cxn modelId="{CD794AA0-C174-4C1E-BEA5-D7EE0FFA3AF9}" type="presOf" srcId="{FBAD22CD-3071-4CE9-8648-2249FF69C1EB}" destId="{91D97D53-8A1C-4FB2-82CE-51C72E3A1FA4}" srcOrd="0" destOrd="0" presId="urn:microsoft.com/office/officeart/2009/3/layout/HorizontalOrganizationChart"/>
    <dgm:cxn modelId="{D2EE81A0-3B94-436E-87AF-D7A4CCBFC74A}" srcId="{C00B7A37-C14E-4900-B5DF-5666765BC2E8}" destId="{E74DE728-A7FC-4D86-80A5-12D79A32DA8D}" srcOrd="2" destOrd="0" parTransId="{8A060A26-BB9D-4847-A079-4AE691741163}" sibTransId="{46F09BDD-AC09-493C-A716-A361215B4C35}"/>
    <dgm:cxn modelId="{98FDF4A2-8E91-492E-90CF-812811470543}" type="presOf" srcId="{E74DE728-A7FC-4D86-80A5-12D79A32DA8D}" destId="{A6BBF8D8-850D-490C-96B1-312D5510CFC6}" srcOrd="0" destOrd="0" presId="urn:microsoft.com/office/officeart/2009/3/layout/HorizontalOrganizationChart"/>
    <dgm:cxn modelId="{125845A3-93F3-4300-8939-34031203E4B1}" type="presOf" srcId="{EAB774FA-2C7D-4667-8015-39D3D09CC6E1}" destId="{92425668-B62C-440A-83B2-9F304EE0C335}" srcOrd="0" destOrd="0" presId="urn:microsoft.com/office/officeart/2009/3/layout/HorizontalOrganizationChart"/>
    <dgm:cxn modelId="{029345AB-F5D3-4CF2-BA90-F51D73005F46}" type="presOf" srcId="{5D9CE4B0-AEA4-4082-920B-E926F358C445}" destId="{8D56E2FE-89A7-4CB4-97EC-82DEFF9DBEBC}" srcOrd="0" destOrd="0" presId="urn:microsoft.com/office/officeart/2009/3/layout/HorizontalOrganizationChart"/>
    <dgm:cxn modelId="{FBA92EAE-0E28-4823-847C-98B933FA7C38}" type="presOf" srcId="{26BEEEAB-072C-46AC-8E61-ECE4D5CAB6E3}" destId="{8DB3BCDB-9D2A-4838-A148-6F4DEF3EC31D}" srcOrd="1" destOrd="0" presId="urn:microsoft.com/office/officeart/2009/3/layout/HorizontalOrganizationChart"/>
    <dgm:cxn modelId="{DC65E7B1-0738-4CC9-A0B2-9BD5C5FCA2A1}" type="presOf" srcId="{C00B7A37-C14E-4900-B5DF-5666765BC2E8}" destId="{251F6DE8-C45D-4FCC-9792-EB0BB4E9C16D}" srcOrd="1" destOrd="0" presId="urn:microsoft.com/office/officeart/2009/3/layout/HorizontalOrganizationChart"/>
    <dgm:cxn modelId="{B31DCCBF-1014-4CD9-AE11-3BF689C747E3}" srcId="{C00B7A37-C14E-4900-B5DF-5666765BC2E8}" destId="{C9EA79C4-DC52-4B67-9867-E3F5D25D5B3D}" srcOrd="0" destOrd="0" parTransId="{3EFF73DD-4887-4C5A-AEC8-48519AF91433}" sibTransId="{42A88CBC-5451-4E3B-909F-CA369C801E73}"/>
    <dgm:cxn modelId="{50A86AC0-0290-4E36-A53B-A63C8CE02702}" srcId="{5EE3C85C-7406-4F70-AEA7-091F288705D9}" destId="{26BEEEAB-072C-46AC-8E61-ECE4D5CAB6E3}" srcOrd="0" destOrd="0" parTransId="{F8523F1C-2CD8-434F-92F0-F997F12D00F8}" sibTransId="{E048C744-2FBE-455A-B6AC-242A1ADA0BE7}"/>
    <dgm:cxn modelId="{E6E059C0-9E9D-450B-9E4D-8C154AB66E7F}" srcId="{7D854308-1FEE-44B1-909A-73B6513B0625}" destId="{605E5E23-49E4-4F4C-8487-9F6E3420531B}" srcOrd="1" destOrd="0" parTransId="{43B7F2AF-6D42-4952-9521-2E9266AD6DA0}" sibTransId="{690F9B3E-083F-43C0-95AD-335A2B7F2BE2}"/>
    <dgm:cxn modelId="{C2BAC7C2-0EFB-4A25-9DC3-45F34E8B8DCC}" type="presOf" srcId="{5D1901BC-D54D-48C8-93EF-E4118402B349}" destId="{5D3A39A4-F2E3-44A7-901A-4C0160B6FF18}" srcOrd="0" destOrd="0" presId="urn:microsoft.com/office/officeart/2009/3/layout/HorizontalOrganizationChart"/>
    <dgm:cxn modelId="{E54DF6C6-497D-403D-B1E8-3398EF10DDCA}" srcId="{605E5E23-49E4-4F4C-8487-9F6E3420531B}" destId="{EAB774FA-2C7D-4667-8015-39D3D09CC6E1}" srcOrd="1" destOrd="0" parTransId="{A0B48BD9-CE34-4019-94C0-D8D1BB85C339}" sibTransId="{6AD75227-E29A-4059-B02C-84EEBB4107FF}"/>
    <dgm:cxn modelId="{92BD52CB-3C8A-4576-8C1B-D6409BE1530F}" type="presOf" srcId="{605E5E23-49E4-4F4C-8487-9F6E3420531B}" destId="{FE5CB1D3-9E71-4CE2-B1C4-B660728E7C58}" srcOrd="1" destOrd="0" presId="urn:microsoft.com/office/officeart/2009/3/layout/HorizontalOrganizationChart"/>
    <dgm:cxn modelId="{C106E9CC-049A-4EA8-983E-A8DAF1E69450}" srcId="{605E5E23-49E4-4F4C-8487-9F6E3420531B}" destId="{4910DA25-9463-481F-9573-455030A5B9AA}" srcOrd="0" destOrd="0" parTransId="{BA28A0E1-E889-4B9B-A961-8BE310ACA08C}" sibTransId="{BECD617B-55F3-43EB-9433-6D8AC811E0F8}"/>
    <dgm:cxn modelId="{574A5DCF-898D-4227-A29A-0C7B34413C95}" type="presOf" srcId="{8A060A26-BB9D-4847-A079-4AE691741163}" destId="{8B510881-70F4-46FB-9750-FC9AAEA0998A}" srcOrd="0" destOrd="0" presId="urn:microsoft.com/office/officeart/2009/3/layout/HorizontalOrganizationChart"/>
    <dgm:cxn modelId="{BFB36FD2-9D75-4680-84CB-62338D44B2A2}" type="presOf" srcId="{F27AE1B6-FF53-4AA0-AB91-A41CA1A347F0}" destId="{6AAE78E9-DE07-4088-A6E1-38B354005828}" srcOrd="0" destOrd="0" presId="urn:microsoft.com/office/officeart/2009/3/layout/HorizontalOrganizationChart"/>
    <dgm:cxn modelId="{21313AD4-8DA8-46BF-8133-3B1C07BF73DF}" type="presOf" srcId="{FD0FFA5B-50AE-4A40-9C61-8F535F888035}" destId="{FA67E89F-247B-42FE-BDFE-168A6B29B4A6}" srcOrd="1" destOrd="0" presId="urn:microsoft.com/office/officeart/2009/3/layout/HorizontalOrganizationChart"/>
    <dgm:cxn modelId="{1A2080D4-7013-4E00-943F-26EB69AB1076}" type="presOf" srcId="{C9EA79C4-DC52-4B67-9867-E3F5D25D5B3D}" destId="{D8D2D2FE-082D-48B0-BA50-E73E6D98AF67}" srcOrd="0" destOrd="0" presId="urn:microsoft.com/office/officeart/2009/3/layout/HorizontalOrganizationChart"/>
    <dgm:cxn modelId="{9494D5D9-7207-426B-823D-5845A6E71F8F}" type="presOf" srcId="{E74DE728-A7FC-4D86-80A5-12D79A32DA8D}" destId="{00DA9233-91C5-49B8-9A0E-3FCD01BDADF4}" srcOrd="1" destOrd="0" presId="urn:microsoft.com/office/officeart/2009/3/layout/HorizontalOrganizationChart"/>
    <dgm:cxn modelId="{4AB2E6E0-8335-4117-A6B9-D210079C2230}" type="presOf" srcId="{1D8F08E4-5FA2-4259-AA53-8DB20BBE2AB3}" destId="{B7FC45E6-24F1-458B-9AD5-E0AC1D7E771F}" srcOrd="1" destOrd="0" presId="urn:microsoft.com/office/officeart/2009/3/layout/HorizontalOrganizationChart"/>
    <dgm:cxn modelId="{004914E5-CE45-4487-A23B-188D5DF4A61B}" type="presOf" srcId="{0A73BAFD-BE0A-4E4B-A443-DA0EA33B17F6}" destId="{1EDF1645-ECFC-4333-9D18-CEB7F17C2F3C}" srcOrd="0" destOrd="0" presId="urn:microsoft.com/office/officeart/2009/3/layout/HorizontalOrganizationChart"/>
    <dgm:cxn modelId="{AF4DC4E6-BBAE-4B5C-A638-4572B53F3C3A}" type="presOf" srcId="{26BEEEAB-072C-46AC-8E61-ECE4D5CAB6E3}" destId="{D49F84CB-3F0C-4822-84A9-1990B401DA63}" srcOrd="0" destOrd="0" presId="urn:microsoft.com/office/officeart/2009/3/layout/HorizontalOrganizationChart"/>
    <dgm:cxn modelId="{9D7FB2F2-9E8C-40C1-9E9F-041047E3649A}" type="presOf" srcId="{908B916E-1781-48FF-B0BD-D31A96E7AFBA}" destId="{678500DA-48C2-4A4D-B751-0267E63B9BAC}" srcOrd="0" destOrd="0" presId="urn:microsoft.com/office/officeart/2009/3/layout/HorizontalOrganizationChart"/>
    <dgm:cxn modelId="{2028D0FD-10E6-4061-82B3-6FAA26E39D21}" type="presOf" srcId="{BB855A0C-FEE2-4F24-8425-F92CDB7A94AF}" destId="{7172C20F-912C-4318-A057-1136660C9711}" srcOrd="0" destOrd="0" presId="urn:microsoft.com/office/officeart/2009/3/layout/HorizontalOrganizationChart"/>
    <dgm:cxn modelId="{6A5C3E7A-FAE1-46FD-905C-B2D5781A4887}" type="presParOf" srcId="{F39CC2C0-4AC4-4B0A-8815-5AAF0225AFBA}" destId="{1B73E6F6-20D0-4754-BC1E-1377736281AB}" srcOrd="0" destOrd="0" presId="urn:microsoft.com/office/officeart/2009/3/layout/HorizontalOrganizationChart"/>
    <dgm:cxn modelId="{BC62C10C-D057-43B1-B734-E55EC2615678}" type="presParOf" srcId="{1B73E6F6-20D0-4754-BC1E-1377736281AB}" destId="{CAD9CB61-174C-466D-B590-B0F8A7183FF0}" srcOrd="0" destOrd="0" presId="urn:microsoft.com/office/officeart/2009/3/layout/HorizontalOrganizationChart"/>
    <dgm:cxn modelId="{54E4834C-B543-455B-B5E2-D7C64CBA5F64}" type="presParOf" srcId="{CAD9CB61-174C-466D-B590-B0F8A7183FF0}" destId="{F6FCCF5A-18BD-40A7-BB83-090A6E246526}" srcOrd="0" destOrd="0" presId="urn:microsoft.com/office/officeart/2009/3/layout/HorizontalOrganizationChart"/>
    <dgm:cxn modelId="{31741F83-178B-4BF6-8BC8-402E2372049C}" type="presParOf" srcId="{CAD9CB61-174C-466D-B590-B0F8A7183FF0}" destId="{5F128C54-BC8F-4A68-A832-59ED3F307481}" srcOrd="1" destOrd="0" presId="urn:microsoft.com/office/officeart/2009/3/layout/HorizontalOrganizationChart"/>
    <dgm:cxn modelId="{D0BE1172-8D23-4C48-9355-D32D18D918E9}" type="presParOf" srcId="{1B73E6F6-20D0-4754-BC1E-1377736281AB}" destId="{3CCC09B8-7C1E-4441-8FFD-4C2243810EB9}" srcOrd="1" destOrd="0" presId="urn:microsoft.com/office/officeart/2009/3/layout/HorizontalOrganizationChart"/>
    <dgm:cxn modelId="{567647C9-81C9-4F6A-8EC7-0963DD82625C}" type="presParOf" srcId="{3CCC09B8-7C1E-4441-8FFD-4C2243810EB9}" destId="{5D3A39A4-F2E3-44A7-901A-4C0160B6FF18}" srcOrd="0" destOrd="0" presId="urn:microsoft.com/office/officeart/2009/3/layout/HorizontalOrganizationChart"/>
    <dgm:cxn modelId="{CD05EF82-6BF6-4E63-989F-104D65F5D27F}" type="presParOf" srcId="{3CCC09B8-7C1E-4441-8FFD-4C2243810EB9}" destId="{C8B48EC5-D701-40DA-A490-BE865976F8D8}" srcOrd="1" destOrd="0" presId="urn:microsoft.com/office/officeart/2009/3/layout/HorizontalOrganizationChart"/>
    <dgm:cxn modelId="{E77AA26D-5895-473D-A278-BCD9B4AC8AED}" type="presParOf" srcId="{C8B48EC5-D701-40DA-A490-BE865976F8D8}" destId="{62A66ECE-A347-4295-92F9-BB5438DE8C7B}" srcOrd="0" destOrd="0" presId="urn:microsoft.com/office/officeart/2009/3/layout/HorizontalOrganizationChart"/>
    <dgm:cxn modelId="{2E605FC9-A71B-4AD1-A914-B82AD0A2C634}" type="presParOf" srcId="{62A66ECE-A347-4295-92F9-BB5438DE8C7B}" destId="{7172C20F-912C-4318-A057-1136660C9711}" srcOrd="0" destOrd="0" presId="urn:microsoft.com/office/officeart/2009/3/layout/HorizontalOrganizationChart"/>
    <dgm:cxn modelId="{1D8039E4-97EA-431A-BE0A-FEAA8B1687E9}" type="presParOf" srcId="{62A66ECE-A347-4295-92F9-BB5438DE8C7B}" destId="{DEB4D49F-CD6B-4D5B-8A92-3334939F0BBC}" srcOrd="1" destOrd="0" presId="urn:microsoft.com/office/officeart/2009/3/layout/HorizontalOrganizationChart"/>
    <dgm:cxn modelId="{254EFB72-3273-41BC-8862-C8CE1B655E65}" type="presParOf" srcId="{C8B48EC5-D701-40DA-A490-BE865976F8D8}" destId="{0B19051B-5A44-4265-B280-9FDB27A02192}" srcOrd="1" destOrd="0" presId="urn:microsoft.com/office/officeart/2009/3/layout/HorizontalOrganizationChart"/>
    <dgm:cxn modelId="{EA74BE87-705C-4355-8895-B2E8E30C3425}" type="presParOf" srcId="{C8B48EC5-D701-40DA-A490-BE865976F8D8}" destId="{85DC9606-9DBD-48D5-A36A-A466E544DE12}" srcOrd="2" destOrd="0" presId="urn:microsoft.com/office/officeart/2009/3/layout/HorizontalOrganizationChart"/>
    <dgm:cxn modelId="{C9CAA0A9-EC40-4546-B10F-1A61807B1A8A}" type="presParOf" srcId="{1B73E6F6-20D0-4754-BC1E-1377736281AB}" destId="{2CFE12B2-DA67-40A3-9525-9F1767F1348D}" srcOrd="2" destOrd="0" presId="urn:microsoft.com/office/officeart/2009/3/layout/HorizontalOrganizationChart"/>
    <dgm:cxn modelId="{FFA48C8A-C73F-4BE8-9803-9BF9188EC66F}" type="presParOf" srcId="{F39CC2C0-4AC4-4B0A-8815-5AAF0225AFBA}" destId="{CD149DAC-826A-4E8A-9056-A33393E4AC88}" srcOrd="1" destOrd="0" presId="urn:microsoft.com/office/officeart/2009/3/layout/HorizontalOrganizationChart"/>
    <dgm:cxn modelId="{7B972AEB-FA4E-463A-85C3-E03698741986}" type="presParOf" srcId="{CD149DAC-826A-4E8A-9056-A33393E4AC88}" destId="{0EC7889B-C394-41E0-BD4C-AF78BBE593FC}" srcOrd="0" destOrd="0" presId="urn:microsoft.com/office/officeart/2009/3/layout/HorizontalOrganizationChart"/>
    <dgm:cxn modelId="{032565EB-A7C8-4EFE-BD50-29CA485FBB07}" type="presParOf" srcId="{0EC7889B-C394-41E0-BD4C-AF78BBE593FC}" destId="{81B248DC-FA8E-421C-A4B3-74B3838FB6BB}" srcOrd="0" destOrd="0" presId="urn:microsoft.com/office/officeart/2009/3/layout/HorizontalOrganizationChart"/>
    <dgm:cxn modelId="{83FB32E6-BDEC-4E1E-B45B-7869D985D3C4}" type="presParOf" srcId="{0EC7889B-C394-41E0-BD4C-AF78BBE593FC}" destId="{FE5CB1D3-9E71-4CE2-B1C4-B660728E7C58}" srcOrd="1" destOrd="0" presId="urn:microsoft.com/office/officeart/2009/3/layout/HorizontalOrganizationChart"/>
    <dgm:cxn modelId="{B9B9FE43-34DB-4F85-A6B3-5CFD4C968265}" type="presParOf" srcId="{CD149DAC-826A-4E8A-9056-A33393E4AC88}" destId="{E4B12099-2C7D-42CE-BA6A-6BCE5E36DED6}" srcOrd="1" destOrd="0" presId="urn:microsoft.com/office/officeart/2009/3/layout/HorizontalOrganizationChart"/>
    <dgm:cxn modelId="{971DCE7D-27E0-4590-9E8E-C4D0977C1806}" type="presParOf" srcId="{E4B12099-2C7D-42CE-BA6A-6BCE5E36DED6}" destId="{5B05C98F-B464-44A5-9E7A-A6BFC39DCC3C}" srcOrd="0" destOrd="0" presId="urn:microsoft.com/office/officeart/2009/3/layout/HorizontalOrganizationChart"/>
    <dgm:cxn modelId="{9559131F-C70B-43FD-9E17-36F727261382}" type="presParOf" srcId="{E4B12099-2C7D-42CE-BA6A-6BCE5E36DED6}" destId="{9B77E40F-F5F6-40D3-9699-A714FEE58373}" srcOrd="1" destOrd="0" presId="urn:microsoft.com/office/officeart/2009/3/layout/HorizontalOrganizationChart"/>
    <dgm:cxn modelId="{77A6D4F2-14EF-46A7-8262-71AC68403D5B}" type="presParOf" srcId="{9B77E40F-F5F6-40D3-9699-A714FEE58373}" destId="{93C0C463-193F-4A84-BF08-5790D1C9B932}" srcOrd="0" destOrd="0" presId="urn:microsoft.com/office/officeart/2009/3/layout/HorizontalOrganizationChart"/>
    <dgm:cxn modelId="{43D7FDB6-2B50-48A5-8EC3-1376D33EC288}" type="presParOf" srcId="{93C0C463-193F-4A84-BF08-5790D1C9B932}" destId="{F50489E7-E615-4A6E-AE7B-B988DD315363}" srcOrd="0" destOrd="0" presId="urn:microsoft.com/office/officeart/2009/3/layout/HorizontalOrganizationChart"/>
    <dgm:cxn modelId="{31E8AD24-929C-4971-A54E-90641E57F098}" type="presParOf" srcId="{93C0C463-193F-4A84-BF08-5790D1C9B932}" destId="{7B50EAAE-CA3C-4084-88EA-D3D7FCF3AEC1}" srcOrd="1" destOrd="0" presId="urn:microsoft.com/office/officeart/2009/3/layout/HorizontalOrganizationChart"/>
    <dgm:cxn modelId="{CAED535B-A342-4EC0-B82D-C9F40697A01B}" type="presParOf" srcId="{9B77E40F-F5F6-40D3-9699-A714FEE58373}" destId="{C5AAF245-D631-4B62-A045-771D4AD141B9}" srcOrd="1" destOrd="0" presId="urn:microsoft.com/office/officeart/2009/3/layout/HorizontalOrganizationChart"/>
    <dgm:cxn modelId="{A0DA5949-5368-43EC-96F9-4EDD7F4B2253}" type="presParOf" srcId="{9B77E40F-F5F6-40D3-9699-A714FEE58373}" destId="{FC8FD416-2502-4130-95E7-0A69A96AEF3C}" srcOrd="2" destOrd="0" presId="urn:microsoft.com/office/officeart/2009/3/layout/HorizontalOrganizationChart"/>
    <dgm:cxn modelId="{E4C9BB0A-99F1-48F4-B1B6-946F8C89AF7A}" type="presParOf" srcId="{CD149DAC-826A-4E8A-9056-A33393E4AC88}" destId="{30A916AD-6E0D-4DED-8C5E-10EF5F55BA08}" srcOrd="2" destOrd="0" presId="urn:microsoft.com/office/officeart/2009/3/layout/HorizontalOrganizationChart"/>
    <dgm:cxn modelId="{51451425-4E2D-42A4-BDB6-849911488D8D}" type="presParOf" srcId="{30A916AD-6E0D-4DED-8C5E-10EF5F55BA08}" destId="{4559781A-78BE-4B02-9495-B7A118366F9F}" srcOrd="0" destOrd="0" presId="urn:microsoft.com/office/officeart/2009/3/layout/HorizontalOrganizationChart"/>
    <dgm:cxn modelId="{9C0011FA-5B63-4665-9AE7-4BBDFC72BA5B}" type="presParOf" srcId="{30A916AD-6E0D-4DED-8C5E-10EF5F55BA08}" destId="{19455138-C5D9-42BB-B9E6-30004BBFFF3D}" srcOrd="1" destOrd="0" presId="urn:microsoft.com/office/officeart/2009/3/layout/HorizontalOrganizationChart"/>
    <dgm:cxn modelId="{F16D5BAB-0E21-48A8-A401-89A4BFAAA63E}" type="presParOf" srcId="{19455138-C5D9-42BB-B9E6-30004BBFFF3D}" destId="{67EB8960-7E43-4A1B-970F-7A83999C3A05}" srcOrd="0" destOrd="0" presId="urn:microsoft.com/office/officeart/2009/3/layout/HorizontalOrganizationChart"/>
    <dgm:cxn modelId="{B89E5BEF-1412-4271-AC3F-1BA0D73C5D58}" type="presParOf" srcId="{67EB8960-7E43-4A1B-970F-7A83999C3A05}" destId="{92425668-B62C-440A-83B2-9F304EE0C335}" srcOrd="0" destOrd="0" presId="urn:microsoft.com/office/officeart/2009/3/layout/HorizontalOrganizationChart"/>
    <dgm:cxn modelId="{9F95DB5B-9A7C-4BA7-ADCA-9E882225D9DB}" type="presParOf" srcId="{67EB8960-7E43-4A1B-970F-7A83999C3A05}" destId="{98EBF879-7913-47A4-A9FE-823B783DEA14}" srcOrd="1" destOrd="0" presId="urn:microsoft.com/office/officeart/2009/3/layout/HorizontalOrganizationChart"/>
    <dgm:cxn modelId="{EC440D95-BDD9-4C1D-93C8-C67F8523ACC8}" type="presParOf" srcId="{19455138-C5D9-42BB-B9E6-30004BBFFF3D}" destId="{AF1F8AC8-6A17-43C8-AC92-05605310FDFA}" srcOrd="1" destOrd="0" presId="urn:microsoft.com/office/officeart/2009/3/layout/HorizontalOrganizationChart"/>
    <dgm:cxn modelId="{7E299E28-E466-4AF8-8F31-8FA665692939}" type="presParOf" srcId="{19455138-C5D9-42BB-B9E6-30004BBFFF3D}" destId="{97FC0A45-BB1F-443C-B32A-FCE6E3D5C029}" srcOrd="2" destOrd="0" presId="urn:microsoft.com/office/officeart/2009/3/layout/HorizontalOrganizationChart"/>
    <dgm:cxn modelId="{5D6F6643-C8FB-4E5B-A30A-7D187912FE92}" type="presParOf" srcId="{F39CC2C0-4AC4-4B0A-8815-5AAF0225AFBA}" destId="{454F87D3-EC17-4F8B-96B7-BF2F23B0754C}" srcOrd="2" destOrd="0" presId="urn:microsoft.com/office/officeart/2009/3/layout/HorizontalOrganizationChart"/>
    <dgm:cxn modelId="{EA1BB483-CE83-475D-9F78-396A2A8F13C4}" type="presParOf" srcId="{454F87D3-EC17-4F8B-96B7-BF2F23B0754C}" destId="{0DB1878F-69DE-48D8-BB19-DC302CF469A8}" srcOrd="0" destOrd="0" presId="urn:microsoft.com/office/officeart/2009/3/layout/HorizontalOrganizationChart"/>
    <dgm:cxn modelId="{ACB1254A-B6D1-4F89-AFDB-F68D04142DD6}" type="presParOf" srcId="{0DB1878F-69DE-48D8-BB19-DC302CF469A8}" destId="{6DEB5DCB-DB94-46C0-918E-7CC42F398A1B}" srcOrd="0" destOrd="0" presId="urn:microsoft.com/office/officeart/2009/3/layout/HorizontalOrganizationChart"/>
    <dgm:cxn modelId="{51785E53-F9A0-4406-88D5-B42DE58DE667}" type="presParOf" srcId="{0DB1878F-69DE-48D8-BB19-DC302CF469A8}" destId="{251F6DE8-C45D-4FCC-9792-EB0BB4E9C16D}" srcOrd="1" destOrd="0" presId="urn:microsoft.com/office/officeart/2009/3/layout/HorizontalOrganizationChart"/>
    <dgm:cxn modelId="{1CE3BB6B-D5AB-4F54-AEF0-16E4B9D0402F}" type="presParOf" srcId="{454F87D3-EC17-4F8B-96B7-BF2F23B0754C}" destId="{FAEF6B83-1052-48A8-B579-E2F6F8AD83D4}" srcOrd="1" destOrd="0" presId="urn:microsoft.com/office/officeart/2009/3/layout/HorizontalOrganizationChart"/>
    <dgm:cxn modelId="{3F1AA113-7F0E-4D7C-A13E-807BEE521953}" type="presParOf" srcId="{FAEF6B83-1052-48A8-B579-E2F6F8AD83D4}" destId="{0A548B15-35D0-4307-B971-A16BBA386AC5}" srcOrd="0" destOrd="0" presId="urn:microsoft.com/office/officeart/2009/3/layout/HorizontalOrganizationChart"/>
    <dgm:cxn modelId="{E3E308F2-4154-4C76-8A09-ABB231AE9CA1}" type="presParOf" srcId="{FAEF6B83-1052-48A8-B579-E2F6F8AD83D4}" destId="{0BAEEE13-B13F-4489-8EFC-D630860967A4}" srcOrd="1" destOrd="0" presId="urn:microsoft.com/office/officeart/2009/3/layout/HorizontalOrganizationChart"/>
    <dgm:cxn modelId="{F89C6240-2AA4-48AD-9D41-CD719BB4346E}" type="presParOf" srcId="{0BAEEE13-B13F-4489-8EFC-D630860967A4}" destId="{11E270DB-13F9-41BD-9596-F2D5832957BF}" srcOrd="0" destOrd="0" presId="urn:microsoft.com/office/officeart/2009/3/layout/HorizontalOrganizationChart"/>
    <dgm:cxn modelId="{78C5914B-C1D9-49F2-9B78-AC85BC44357F}" type="presParOf" srcId="{11E270DB-13F9-41BD-9596-F2D5832957BF}" destId="{D8D2D2FE-082D-48B0-BA50-E73E6D98AF67}" srcOrd="0" destOrd="0" presId="urn:microsoft.com/office/officeart/2009/3/layout/HorizontalOrganizationChart"/>
    <dgm:cxn modelId="{7AF3BED0-F7A4-43AD-968D-61E8DD244361}" type="presParOf" srcId="{11E270DB-13F9-41BD-9596-F2D5832957BF}" destId="{90B922EE-0A67-480A-B115-392E99844629}" srcOrd="1" destOrd="0" presId="urn:microsoft.com/office/officeart/2009/3/layout/HorizontalOrganizationChart"/>
    <dgm:cxn modelId="{C5FDE737-C363-4D69-AA8B-22A38F734DF7}" type="presParOf" srcId="{0BAEEE13-B13F-4489-8EFC-D630860967A4}" destId="{3028770F-2D68-467F-A86D-2EC5EE4C2E6B}" srcOrd="1" destOrd="0" presId="urn:microsoft.com/office/officeart/2009/3/layout/HorizontalOrganizationChart"/>
    <dgm:cxn modelId="{AE75C86B-5E2C-4127-A358-C66FE8A78AA5}" type="presParOf" srcId="{0BAEEE13-B13F-4489-8EFC-D630860967A4}" destId="{010C186A-8EE1-467F-96AB-E729B8097381}" srcOrd="2" destOrd="0" presId="urn:microsoft.com/office/officeart/2009/3/layout/HorizontalOrganizationChart"/>
    <dgm:cxn modelId="{84619D80-1E56-4A4E-9020-393FAD5EAE20}" type="presParOf" srcId="{FAEF6B83-1052-48A8-B579-E2F6F8AD83D4}" destId="{6AAE78E9-DE07-4088-A6E1-38B354005828}" srcOrd="2" destOrd="0" presId="urn:microsoft.com/office/officeart/2009/3/layout/HorizontalOrganizationChart"/>
    <dgm:cxn modelId="{C180DBC5-2B69-4FF2-904F-2DD2DE3042F2}" type="presParOf" srcId="{FAEF6B83-1052-48A8-B579-E2F6F8AD83D4}" destId="{AF8D97EC-52ED-46B8-88AF-2DC52561D9BC}" srcOrd="3" destOrd="0" presId="urn:microsoft.com/office/officeart/2009/3/layout/HorizontalOrganizationChart"/>
    <dgm:cxn modelId="{AA17A60A-DEBF-4555-9C67-0ECA9E59D135}" type="presParOf" srcId="{AF8D97EC-52ED-46B8-88AF-2DC52561D9BC}" destId="{3AFA9729-F9DA-4F1E-9F55-93BD476AC6A3}" srcOrd="0" destOrd="0" presId="urn:microsoft.com/office/officeart/2009/3/layout/HorizontalOrganizationChart"/>
    <dgm:cxn modelId="{32EFA578-8919-4EC2-8854-B46E236A36FB}" type="presParOf" srcId="{3AFA9729-F9DA-4F1E-9F55-93BD476AC6A3}" destId="{B25D5E6B-5711-4CE9-B3D3-70E174E686C3}" srcOrd="0" destOrd="0" presId="urn:microsoft.com/office/officeart/2009/3/layout/HorizontalOrganizationChart"/>
    <dgm:cxn modelId="{080E3086-017B-41B6-A5E4-59245833133C}" type="presParOf" srcId="{3AFA9729-F9DA-4F1E-9F55-93BD476AC6A3}" destId="{41A7D295-51B9-4C99-A000-0981BAA2F1D2}" srcOrd="1" destOrd="0" presId="urn:microsoft.com/office/officeart/2009/3/layout/HorizontalOrganizationChart"/>
    <dgm:cxn modelId="{CE36FA53-48A8-4DFA-9C36-6CE1CD53FC5F}" type="presParOf" srcId="{AF8D97EC-52ED-46B8-88AF-2DC52561D9BC}" destId="{D6994A8A-6626-4119-B2B6-375CA8FB1106}" srcOrd="1" destOrd="0" presId="urn:microsoft.com/office/officeart/2009/3/layout/HorizontalOrganizationChart"/>
    <dgm:cxn modelId="{2DB99AF7-B6A3-433C-950D-4C57D8EFFA4C}" type="presParOf" srcId="{D6994A8A-6626-4119-B2B6-375CA8FB1106}" destId="{8B3C3E7B-0FC6-4B2B-B686-702105A8CA58}" srcOrd="0" destOrd="0" presId="urn:microsoft.com/office/officeart/2009/3/layout/HorizontalOrganizationChart"/>
    <dgm:cxn modelId="{C2ACEDFA-8169-4424-AC93-072B1C70FD1A}" type="presParOf" srcId="{D6994A8A-6626-4119-B2B6-375CA8FB1106}" destId="{05C3D823-ED1D-43A8-B36D-41F45B049941}" srcOrd="1" destOrd="0" presId="urn:microsoft.com/office/officeart/2009/3/layout/HorizontalOrganizationChart"/>
    <dgm:cxn modelId="{86A21551-79C5-48C9-8A21-C8F309CFDFE7}" type="presParOf" srcId="{05C3D823-ED1D-43A8-B36D-41F45B049941}" destId="{36778AE4-7614-4443-99CD-71694EF6C113}" srcOrd="0" destOrd="0" presId="urn:microsoft.com/office/officeart/2009/3/layout/HorizontalOrganizationChart"/>
    <dgm:cxn modelId="{FE77E02A-DAAC-4BA3-8533-9BCDE9C2E305}" type="presParOf" srcId="{36778AE4-7614-4443-99CD-71694EF6C113}" destId="{D49F84CB-3F0C-4822-84A9-1990B401DA63}" srcOrd="0" destOrd="0" presId="urn:microsoft.com/office/officeart/2009/3/layout/HorizontalOrganizationChart"/>
    <dgm:cxn modelId="{8A460ABF-BFF2-457C-AFAC-D75A101F64C0}" type="presParOf" srcId="{36778AE4-7614-4443-99CD-71694EF6C113}" destId="{8DB3BCDB-9D2A-4838-A148-6F4DEF3EC31D}" srcOrd="1" destOrd="0" presId="urn:microsoft.com/office/officeart/2009/3/layout/HorizontalOrganizationChart"/>
    <dgm:cxn modelId="{6595BDB7-9DE3-4652-94FC-2F9FD57A3666}" type="presParOf" srcId="{05C3D823-ED1D-43A8-B36D-41F45B049941}" destId="{65D53FA0-9653-48FA-AC41-B34C2D7F23B3}" srcOrd="1" destOrd="0" presId="urn:microsoft.com/office/officeart/2009/3/layout/HorizontalOrganizationChart"/>
    <dgm:cxn modelId="{F0010E11-C550-4E7B-8C08-2648941AA9F6}" type="presParOf" srcId="{05C3D823-ED1D-43A8-B36D-41F45B049941}" destId="{AC9B47D5-E5FF-42B1-BF7F-8EC359AE4516}" srcOrd="2" destOrd="0" presId="urn:microsoft.com/office/officeart/2009/3/layout/HorizontalOrganizationChart"/>
    <dgm:cxn modelId="{0D0D174E-720F-4952-85BB-1E89179B93C0}" type="presParOf" srcId="{D6994A8A-6626-4119-B2B6-375CA8FB1106}" destId="{D2CCDB1E-E7B9-417B-BC63-066ED171D9AB}" srcOrd="2" destOrd="0" presId="urn:microsoft.com/office/officeart/2009/3/layout/HorizontalOrganizationChart"/>
    <dgm:cxn modelId="{2ED14A65-4C62-4E63-AB1C-3C50D38BD09A}" type="presParOf" srcId="{D6994A8A-6626-4119-B2B6-375CA8FB1106}" destId="{0E34B5A0-F9F5-4967-92A8-FD7308396326}" srcOrd="3" destOrd="0" presId="urn:microsoft.com/office/officeart/2009/3/layout/HorizontalOrganizationChart"/>
    <dgm:cxn modelId="{0DCA7A78-4B99-4880-9474-70C8E89BB4A9}" type="presParOf" srcId="{0E34B5A0-F9F5-4967-92A8-FD7308396326}" destId="{D711A10B-0876-44C5-AE9D-3173A5FC4071}" srcOrd="0" destOrd="0" presId="urn:microsoft.com/office/officeart/2009/3/layout/HorizontalOrganizationChart"/>
    <dgm:cxn modelId="{3826BBE1-7629-4C6C-9291-FA5933B156D3}" type="presParOf" srcId="{D711A10B-0876-44C5-AE9D-3173A5FC4071}" destId="{074E1B29-C263-4DCE-B823-B85B7A0DF51B}" srcOrd="0" destOrd="0" presId="urn:microsoft.com/office/officeart/2009/3/layout/HorizontalOrganizationChart"/>
    <dgm:cxn modelId="{2B1022D7-CA87-406E-8068-E57FD91224A3}" type="presParOf" srcId="{D711A10B-0876-44C5-AE9D-3173A5FC4071}" destId="{3CC0D398-31DC-4BE2-BF44-32C7147B5ED4}" srcOrd="1" destOrd="0" presId="urn:microsoft.com/office/officeart/2009/3/layout/HorizontalOrganizationChart"/>
    <dgm:cxn modelId="{67647A7C-EC12-47CE-81EF-164686B53F0B}" type="presParOf" srcId="{0E34B5A0-F9F5-4967-92A8-FD7308396326}" destId="{B8508CF5-881B-40B7-B4CF-43F672679327}" srcOrd="1" destOrd="0" presId="urn:microsoft.com/office/officeart/2009/3/layout/HorizontalOrganizationChart"/>
    <dgm:cxn modelId="{FD73D2D4-6AAF-468B-A7B4-52D6B70E491E}" type="presParOf" srcId="{0E34B5A0-F9F5-4967-92A8-FD7308396326}" destId="{40E1C67A-C148-47A2-A239-8D2191CC7F51}" srcOrd="2" destOrd="0" presId="urn:microsoft.com/office/officeart/2009/3/layout/HorizontalOrganizationChart"/>
    <dgm:cxn modelId="{20B43890-473D-43A0-835E-1E7BEF842A2D}" type="presParOf" srcId="{AF8D97EC-52ED-46B8-88AF-2DC52561D9BC}" destId="{E0035669-66BC-40C6-B5C0-B5C07A65BA0C}" srcOrd="2" destOrd="0" presId="urn:microsoft.com/office/officeart/2009/3/layout/HorizontalOrganizationChart"/>
    <dgm:cxn modelId="{49839ACE-82A1-4B5A-9EC6-9EB775E55F81}" type="presParOf" srcId="{FAEF6B83-1052-48A8-B579-E2F6F8AD83D4}" destId="{8B510881-70F4-46FB-9750-FC9AAEA0998A}" srcOrd="4" destOrd="0" presId="urn:microsoft.com/office/officeart/2009/3/layout/HorizontalOrganizationChart"/>
    <dgm:cxn modelId="{A9B0ACAE-6C72-4D73-8D31-3169A6432EE9}" type="presParOf" srcId="{FAEF6B83-1052-48A8-B579-E2F6F8AD83D4}" destId="{F6271B87-87F8-4EDF-988B-EE4EDCF88FA6}" srcOrd="5" destOrd="0" presId="urn:microsoft.com/office/officeart/2009/3/layout/HorizontalOrganizationChart"/>
    <dgm:cxn modelId="{18D0D731-D0AC-4149-880D-4105AE08C87C}" type="presParOf" srcId="{F6271B87-87F8-4EDF-988B-EE4EDCF88FA6}" destId="{EE936CF7-9627-4FFB-BBF5-7574A015FF2B}" srcOrd="0" destOrd="0" presId="urn:microsoft.com/office/officeart/2009/3/layout/HorizontalOrganizationChart"/>
    <dgm:cxn modelId="{FF78ACA3-D30F-4F1B-AD39-4EAC4372993C}" type="presParOf" srcId="{EE936CF7-9627-4FFB-BBF5-7574A015FF2B}" destId="{A6BBF8D8-850D-490C-96B1-312D5510CFC6}" srcOrd="0" destOrd="0" presId="urn:microsoft.com/office/officeart/2009/3/layout/HorizontalOrganizationChart"/>
    <dgm:cxn modelId="{69ADD386-A6AE-45F9-8301-25AA85C8DD13}" type="presParOf" srcId="{EE936CF7-9627-4FFB-BBF5-7574A015FF2B}" destId="{00DA9233-91C5-49B8-9A0E-3FCD01BDADF4}" srcOrd="1" destOrd="0" presId="urn:microsoft.com/office/officeart/2009/3/layout/HorizontalOrganizationChart"/>
    <dgm:cxn modelId="{D9F0A522-722A-4759-A996-A6835128C670}" type="presParOf" srcId="{F6271B87-87F8-4EDF-988B-EE4EDCF88FA6}" destId="{0730987F-536E-4F9B-90F6-FBB073D1CFF2}" srcOrd="1" destOrd="0" presId="urn:microsoft.com/office/officeart/2009/3/layout/HorizontalOrganizationChart"/>
    <dgm:cxn modelId="{99CE7423-BFB1-4D66-A04C-8A69337B7D51}" type="presParOf" srcId="{F6271B87-87F8-4EDF-988B-EE4EDCF88FA6}" destId="{EC268309-6EA1-4B87-83A2-FF98D68C4613}" srcOrd="2" destOrd="0" presId="urn:microsoft.com/office/officeart/2009/3/layout/HorizontalOrganizationChart"/>
    <dgm:cxn modelId="{E6C25DA9-CEDF-497B-A452-3467E849F70B}" type="presParOf" srcId="{454F87D3-EC17-4F8B-96B7-BF2F23B0754C}" destId="{C6AA2EFC-AD6C-4AB7-9F46-59FF5EFA9E73}" srcOrd="2" destOrd="0" presId="urn:microsoft.com/office/officeart/2009/3/layout/HorizontalOrganizationChart"/>
    <dgm:cxn modelId="{53A1CAE2-FE6F-488F-B547-3F4618D00034}" type="presParOf" srcId="{F39CC2C0-4AC4-4B0A-8815-5AAF0225AFBA}" destId="{F1024650-5DC6-4D3F-B758-D1835D578AE9}" srcOrd="3" destOrd="0" presId="urn:microsoft.com/office/officeart/2009/3/layout/HorizontalOrganizationChart"/>
    <dgm:cxn modelId="{9A8B319E-ECE8-4A0C-88FF-BB4FA99B1C9B}" type="presParOf" srcId="{F1024650-5DC6-4D3F-B758-D1835D578AE9}" destId="{985EB4F4-15ED-43C8-A737-048C8D801BEB}" srcOrd="0" destOrd="0" presId="urn:microsoft.com/office/officeart/2009/3/layout/HorizontalOrganizationChart"/>
    <dgm:cxn modelId="{6B0EECF4-9426-4FFC-8C1E-41E02FA14DEE}" type="presParOf" srcId="{985EB4F4-15ED-43C8-A737-048C8D801BEB}" destId="{335D48A3-B499-4E4F-8767-177DA6F028D7}" srcOrd="0" destOrd="0" presId="urn:microsoft.com/office/officeart/2009/3/layout/HorizontalOrganizationChart"/>
    <dgm:cxn modelId="{966296C9-80C5-44C9-8BB5-8351574952DF}" type="presParOf" srcId="{985EB4F4-15ED-43C8-A737-048C8D801BEB}" destId="{B7FC45E6-24F1-458B-9AD5-E0AC1D7E771F}" srcOrd="1" destOrd="0" presId="urn:microsoft.com/office/officeart/2009/3/layout/HorizontalOrganizationChart"/>
    <dgm:cxn modelId="{C8D5B9C9-7CB1-4603-8CD4-C73472BF7738}" type="presParOf" srcId="{F1024650-5DC6-4D3F-B758-D1835D578AE9}" destId="{B784B437-B00B-4BCB-B429-6E8C3355DCFF}" srcOrd="1" destOrd="0" presId="urn:microsoft.com/office/officeart/2009/3/layout/HorizontalOrganizationChart"/>
    <dgm:cxn modelId="{D89FBC12-8C7F-4DD0-84BC-DA57183CBF6F}" type="presParOf" srcId="{B784B437-B00B-4BCB-B429-6E8C3355DCFF}" destId="{91D97D53-8A1C-4FB2-82CE-51C72E3A1FA4}" srcOrd="0" destOrd="0" presId="urn:microsoft.com/office/officeart/2009/3/layout/HorizontalOrganizationChart"/>
    <dgm:cxn modelId="{08EE9D6A-D01D-4236-BB3E-DA847E53EF9F}" type="presParOf" srcId="{B784B437-B00B-4BCB-B429-6E8C3355DCFF}" destId="{7EC5A157-627D-48D3-921E-C3CE77FCF1C0}" srcOrd="1" destOrd="0" presId="urn:microsoft.com/office/officeart/2009/3/layout/HorizontalOrganizationChart"/>
    <dgm:cxn modelId="{17B2C551-23BB-4BE1-931C-D11C99CDCFF5}" type="presParOf" srcId="{7EC5A157-627D-48D3-921E-C3CE77FCF1C0}" destId="{48835173-B361-4BB3-BB79-67F6FFF8AA24}" srcOrd="0" destOrd="0" presId="urn:microsoft.com/office/officeart/2009/3/layout/HorizontalOrganizationChart"/>
    <dgm:cxn modelId="{AE14438C-3265-4C57-901C-F4E00C02928F}" type="presParOf" srcId="{48835173-B361-4BB3-BB79-67F6FFF8AA24}" destId="{8D56E2FE-89A7-4CB4-97EC-82DEFF9DBEBC}" srcOrd="0" destOrd="0" presId="urn:microsoft.com/office/officeart/2009/3/layout/HorizontalOrganizationChart"/>
    <dgm:cxn modelId="{A2189138-481A-436E-BBFC-1A26A0AAB9B4}" type="presParOf" srcId="{48835173-B361-4BB3-BB79-67F6FFF8AA24}" destId="{AD5090F0-DEE9-4590-B4D6-A021E9F073C8}" srcOrd="1" destOrd="0" presId="urn:microsoft.com/office/officeart/2009/3/layout/HorizontalOrganizationChart"/>
    <dgm:cxn modelId="{77F5FC93-392C-41DC-9F7E-52C32851FE6D}" type="presParOf" srcId="{7EC5A157-627D-48D3-921E-C3CE77FCF1C0}" destId="{93C61320-FFBD-4777-8D29-CA37B42F3184}" srcOrd="1" destOrd="0" presId="urn:microsoft.com/office/officeart/2009/3/layout/HorizontalOrganizationChart"/>
    <dgm:cxn modelId="{BC363BF3-6FF6-4D48-B2B6-A0E82A5CECD6}" type="presParOf" srcId="{7EC5A157-627D-48D3-921E-C3CE77FCF1C0}" destId="{105F5BA5-B554-4346-8DAE-00821D09BAE7}" srcOrd="2" destOrd="0" presId="urn:microsoft.com/office/officeart/2009/3/layout/HorizontalOrganizationChart"/>
    <dgm:cxn modelId="{CCA43479-4B6E-49B3-8F22-7E926BFFF98D}" type="presParOf" srcId="{F1024650-5DC6-4D3F-B758-D1835D578AE9}" destId="{3D4990E4-B0B6-49AC-B009-29BA584A45B7}" srcOrd="2" destOrd="0" presId="urn:microsoft.com/office/officeart/2009/3/layout/HorizontalOrganizationChart"/>
    <dgm:cxn modelId="{EEE1345C-B116-4660-BE7E-CD41D3F89FE8}" type="presParOf" srcId="{F39CC2C0-4AC4-4B0A-8815-5AAF0225AFBA}" destId="{B4CE1971-7C90-4950-807E-278A7AA7F754}" srcOrd="4" destOrd="0" presId="urn:microsoft.com/office/officeart/2009/3/layout/HorizontalOrganizationChart"/>
    <dgm:cxn modelId="{5E9C3D34-9AFC-4354-A7D0-8E718491967B}" type="presParOf" srcId="{B4CE1971-7C90-4950-807E-278A7AA7F754}" destId="{19581257-7293-4AD4-ACBF-6B207688FC5F}" srcOrd="0" destOrd="0" presId="urn:microsoft.com/office/officeart/2009/3/layout/HorizontalOrganizationChart"/>
    <dgm:cxn modelId="{482D4712-8D2E-4A7C-A3EB-59FB1272C36B}" type="presParOf" srcId="{19581257-7293-4AD4-ACBF-6B207688FC5F}" destId="{1EDF1645-ECFC-4333-9D18-CEB7F17C2F3C}" srcOrd="0" destOrd="0" presId="urn:microsoft.com/office/officeart/2009/3/layout/HorizontalOrganizationChart"/>
    <dgm:cxn modelId="{55B9E310-64D5-49EB-8DB6-4EB1B12590EF}" type="presParOf" srcId="{19581257-7293-4AD4-ACBF-6B207688FC5F}" destId="{8E410758-13B4-478E-854F-9A2F563A678C}" srcOrd="1" destOrd="0" presId="urn:microsoft.com/office/officeart/2009/3/layout/HorizontalOrganizationChart"/>
    <dgm:cxn modelId="{82A0CB79-2817-4FB8-884E-7323D33C6CDE}" type="presParOf" srcId="{B4CE1971-7C90-4950-807E-278A7AA7F754}" destId="{7EDB6FA5-1DE1-4DFE-ACBA-F7A46F87478E}" srcOrd="1" destOrd="0" presId="urn:microsoft.com/office/officeart/2009/3/layout/HorizontalOrganizationChart"/>
    <dgm:cxn modelId="{1CA8F1D3-F75E-4C47-9CA7-409A88685811}" type="presParOf" srcId="{7EDB6FA5-1DE1-4DFE-ACBA-F7A46F87478E}" destId="{678500DA-48C2-4A4D-B751-0267E63B9BAC}" srcOrd="0" destOrd="0" presId="urn:microsoft.com/office/officeart/2009/3/layout/HorizontalOrganizationChart"/>
    <dgm:cxn modelId="{9E2B8037-FCA0-40DE-A8E0-8C30E63FA76F}" type="presParOf" srcId="{7EDB6FA5-1DE1-4DFE-ACBA-F7A46F87478E}" destId="{448720B9-D9D6-42C8-931E-8AD5E2CBB3C8}" srcOrd="1" destOrd="0" presId="urn:microsoft.com/office/officeart/2009/3/layout/HorizontalOrganizationChart"/>
    <dgm:cxn modelId="{815CC1BA-CD78-41DC-8276-1D92EB3FEF1E}" type="presParOf" srcId="{448720B9-D9D6-42C8-931E-8AD5E2CBB3C8}" destId="{FE71CD7C-E717-4607-8F4B-7F8F0B8F99A7}" srcOrd="0" destOrd="0" presId="urn:microsoft.com/office/officeart/2009/3/layout/HorizontalOrganizationChart"/>
    <dgm:cxn modelId="{AAF2EEEE-FBDC-477E-A7B2-1AEFEA6E1F1D}" type="presParOf" srcId="{FE71CD7C-E717-4607-8F4B-7F8F0B8F99A7}" destId="{84A3EE56-EDE9-4C54-9F7C-88AF1A3CE613}" srcOrd="0" destOrd="0" presId="urn:microsoft.com/office/officeart/2009/3/layout/HorizontalOrganizationChart"/>
    <dgm:cxn modelId="{0B67A60D-1AB4-4465-99BF-5D95B71841BD}" type="presParOf" srcId="{FE71CD7C-E717-4607-8F4B-7F8F0B8F99A7}" destId="{FA67E89F-247B-42FE-BDFE-168A6B29B4A6}" srcOrd="1" destOrd="0" presId="urn:microsoft.com/office/officeart/2009/3/layout/HorizontalOrganizationChart"/>
    <dgm:cxn modelId="{ABA27831-89E7-4AC1-9416-528BC43E7D8E}" type="presParOf" srcId="{448720B9-D9D6-42C8-931E-8AD5E2CBB3C8}" destId="{A600A903-6C27-43E7-8965-13598119E778}" srcOrd="1" destOrd="0" presId="urn:microsoft.com/office/officeart/2009/3/layout/HorizontalOrganizationChart"/>
    <dgm:cxn modelId="{BD691216-77E3-432D-918E-B55A1E35A22B}" type="presParOf" srcId="{448720B9-D9D6-42C8-931E-8AD5E2CBB3C8}" destId="{D7457732-7A64-4354-8321-67AD9C44DB75}" srcOrd="2" destOrd="0" presId="urn:microsoft.com/office/officeart/2009/3/layout/HorizontalOrganizationChart"/>
    <dgm:cxn modelId="{B440711D-1977-4214-AA39-904A8F5562B9}" type="presParOf" srcId="{D7457732-7A64-4354-8321-67AD9C44DB75}" destId="{4F186741-2D0E-4D3A-B68A-386EE20925B6}" srcOrd="0" destOrd="0" presId="urn:microsoft.com/office/officeart/2009/3/layout/HorizontalOrganizationChart"/>
    <dgm:cxn modelId="{A973B1DB-5894-4479-8384-9AB87CD2FE21}" type="presParOf" srcId="{D7457732-7A64-4354-8321-67AD9C44DB75}" destId="{08FE0F17-AF02-4581-B49B-F59CA7A8FE1E}" srcOrd="1" destOrd="0" presId="urn:microsoft.com/office/officeart/2009/3/layout/HorizontalOrganizationChart"/>
    <dgm:cxn modelId="{F9DB6829-59A8-4F70-81D7-69A1874762AC}" type="presParOf" srcId="{08FE0F17-AF02-4581-B49B-F59CA7A8FE1E}" destId="{B7129E9C-1852-4A0B-AD79-D4512F04E014}" srcOrd="0" destOrd="0" presId="urn:microsoft.com/office/officeart/2009/3/layout/HorizontalOrganizationChart"/>
    <dgm:cxn modelId="{7E6AD1F3-7702-4D21-B791-B27AC5C9778E}" type="presParOf" srcId="{B7129E9C-1852-4A0B-AD79-D4512F04E014}" destId="{87354A15-1C1B-4ED8-BB51-6A074DD5A9AE}" srcOrd="0" destOrd="0" presId="urn:microsoft.com/office/officeart/2009/3/layout/HorizontalOrganizationChart"/>
    <dgm:cxn modelId="{0F6CD66E-43C7-4BDC-8277-506B4FD3C46E}" type="presParOf" srcId="{B7129E9C-1852-4A0B-AD79-D4512F04E014}" destId="{DA4E0A8E-7C17-4A0D-99BF-08644303306D}" srcOrd="1" destOrd="0" presId="urn:microsoft.com/office/officeart/2009/3/layout/HorizontalOrganizationChart"/>
    <dgm:cxn modelId="{37771906-4158-47C0-924B-7BD2070C328C}" type="presParOf" srcId="{08FE0F17-AF02-4581-B49B-F59CA7A8FE1E}" destId="{F88CCC8D-7B98-4DC4-BB98-18C2B756CDC4}" srcOrd="1" destOrd="0" presId="urn:microsoft.com/office/officeart/2009/3/layout/HorizontalOrganizationChart"/>
    <dgm:cxn modelId="{93766054-6BCF-471B-8FE9-D3ED40EB8C27}" type="presParOf" srcId="{08FE0F17-AF02-4581-B49B-F59CA7A8FE1E}" destId="{21EA7E18-36C9-4126-9264-840A13B7B4C4}" srcOrd="2" destOrd="0" presId="urn:microsoft.com/office/officeart/2009/3/layout/HorizontalOrganizationChart"/>
    <dgm:cxn modelId="{CD358FC4-B8E1-43C7-8910-4A13C7E9DA74}" type="presParOf" srcId="{7EDB6FA5-1DE1-4DFE-ACBA-F7A46F87478E}" destId="{73E3DABD-BAED-44E8-948C-9D239BBB2641}" srcOrd="2" destOrd="0" presId="urn:microsoft.com/office/officeart/2009/3/layout/HorizontalOrganizationChart"/>
    <dgm:cxn modelId="{C9FBD0B0-CA6D-43FB-AD4E-916AB90B0EA3}" type="presParOf" srcId="{7EDB6FA5-1DE1-4DFE-ACBA-F7A46F87478E}" destId="{04E32B08-872B-4EC1-958A-0BDE09B96D5A}" srcOrd="3" destOrd="0" presId="urn:microsoft.com/office/officeart/2009/3/layout/HorizontalOrganizationChart"/>
    <dgm:cxn modelId="{5793728F-A5B3-43CC-BF11-11D21FA0E0D5}" type="presParOf" srcId="{04E32B08-872B-4EC1-958A-0BDE09B96D5A}" destId="{021E859E-454E-472D-88B1-30ABEA1416B5}" srcOrd="0" destOrd="0" presId="urn:microsoft.com/office/officeart/2009/3/layout/HorizontalOrganizationChart"/>
    <dgm:cxn modelId="{DF84C0F6-FCB3-4FF3-8B58-FC86EFBE2DDA}" type="presParOf" srcId="{021E859E-454E-472D-88B1-30ABEA1416B5}" destId="{77D9FC2D-FCC5-4B3D-9A38-FCCCCC904771}" srcOrd="0" destOrd="0" presId="urn:microsoft.com/office/officeart/2009/3/layout/HorizontalOrganizationChart"/>
    <dgm:cxn modelId="{EB84BA3E-5DF5-4375-9B25-98D0AA27C9D1}" type="presParOf" srcId="{021E859E-454E-472D-88B1-30ABEA1416B5}" destId="{E4BF6C02-D5B4-474E-A354-B04BDBC6F5A9}" srcOrd="1" destOrd="0" presId="urn:microsoft.com/office/officeart/2009/3/layout/HorizontalOrganizationChart"/>
    <dgm:cxn modelId="{9221EF0C-77BC-45DB-8F63-E4CF12C66029}" type="presParOf" srcId="{04E32B08-872B-4EC1-958A-0BDE09B96D5A}" destId="{28BDAA42-72DE-4EE7-B61B-AC15750BABA8}" srcOrd="1" destOrd="0" presId="urn:microsoft.com/office/officeart/2009/3/layout/HorizontalOrganizationChart"/>
    <dgm:cxn modelId="{B3B4EDB6-FB6B-4D12-BBB8-6FF35B0CAD2B}" type="presParOf" srcId="{04E32B08-872B-4EC1-958A-0BDE09B96D5A}" destId="{C7B4A90C-BE46-46C7-B6EE-8D5695E280A4}" srcOrd="2" destOrd="0" presId="urn:microsoft.com/office/officeart/2009/3/layout/HorizontalOrganizationChart"/>
    <dgm:cxn modelId="{BBD47AB6-4604-4558-A705-9563D028EB96}" type="presParOf" srcId="{B4CE1971-7C90-4950-807E-278A7AA7F754}" destId="{F777CF26-B3DC-46B7-B840-1C5A44EEF4A2}" srcOrd="2" destOrd="0" presId="urn:microsoft.com/office/officeart/2009/3/layout/HorizontalOrganization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854308-1FEE-44B1-909A-73B6513B06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00B7A37-C14E-4900-B5DF-5666765BC2E8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数据量较小</a:t>
          </a:r>
        </a:p>
      </dgm:t>
    </dgm:pt>
    <dgm:pt modelId="{E436B9C8-ECA0-458F-90A6-115BA76D6BFD}" type="parTrans" cxnId="{7FBDC46E-347C-41D7-82D2-15DA76748D1A}">
      <dgm:prSet/>
      <dgm:spPr/>
      <dgm:t>
        <a:bodyPr/>
        <a:lstStyle/>
        <a:p>
          <a:endParaRPr lang="zh-CN" altLang="en-US"/>
        </a:p>
      </dgm:t>
    </dgm:pt>
    <dgm:pt modelId="{2CD53DDA-7BE4-4406-81D1-EE2DA4186D89}" type="sibTrans" cxnId="{7FBDC46E-347C-41D7-82D2-15DA76748D1A}">
      <dgm:prSet/>
      <dgm:spPr/>
      <dgm:t>
        <a:bodyPr/>
        <a:lstStyle/>
        <a:p>
          <a:endParaRPr lang="zh-CN" altLang="en-US"/>
        </a:p>
      </dgm:t>
    </dgm:pt>
    <dgm:pt modelId="{0A73BAFD-BE0A-4E4B-A443-DA0EA33B17F6}">
      <dgm:prSet phldrT="[文本]" custT="1"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标注不全面</a:t>
          </a:r>
        </a:p>
      </dgm:t>
    </dgm:pt>
    <dgm:pt modelId="{7A8AE359-3A1A-4A10-A54C-A0071E5FA83E}" type="parTrans" cxnId="{35F89034-F6BF-49C3-BF22-8A56CBA5A2CC}">
      <dgm:prSet/>
      <dgm:spPr/>
      <dgm:t>
        <a:bodyPr/>
        <a:lstStyle/>
        <a:p>
          <a:endParaRPr lang="zh-CN" altLang="en-US"/>
        </a:p>
      </dgm:t>
    </dgm:pt>
    <dgm:pt modelId="{9E794E3C-6FE5-44D7-81DD-43CC84953BBA}" type="sibTrans" cxnId="{35F89034-F6BF-49C3-BF22-8A56CBA5A2CC}">
      <dgm:prSet/>
      <dgm:spPr/>
      <dgm:t>
        <a:bodyPr/>
        <a:lstStyle/>
        <a:p>
          <a:endParaRPr lang="zh-CN" altLang="en-US"/>
        </a:p>
      </dgm:t>
    </dgm:pt>
    <dgm:pt modelId="{5EE3C85C-7406-4F70-AEA7-091F288705D9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五折交叉</a:t>
          </a:r>
        </a:p>
      </dgm:t>
    </dgm:pt>
    <dgm:pt modelId="{F27AE1B6-FF53-4AA0-AB91-A41CA1A347F0}" type="parTrans" cxnId="{D8BBEF7E-6687-418D-8140-60DCD23F46DC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6FCC554F-A2AD-47AD-B865-0F83FC5B3039}" type="sibTrans" cxnId="{D8BBEF7E-6687-418D-8140-60DCD23F46DC}">
      <dgm:prSet/>
      <dgm:spPr/>
      <dgm:t>
        <a:bodyPr/>
        <a:lstStyle/>
        <a:p>
          <a:endParaRPr lang="zh-CN" altLang="en-US"/>
        </a:p>
      </dgm:t>
    </dgm:pt>
    <dgm:pt modelId="{C9EA79C4-DC52-4B67-9867-E3F5D25D5B3D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数据增强</a:t>
          </a:r>
        </a:p>
      </dgm:t>
    </dgm:pt>
    <dgm:pt modelId="{3EFF73DD-4887-4C5A-AEC8-48519AF91433}" type="parTrans" cxnId="{B31DCCBF-1014-4CD9-AE11-3BF689C747E3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42A88CBC-5451-4E3B-909F-CA369C801E73}" type="sibTrans" cxnId="{B31DCCBF-1014-4CD9-AE11-3BF689C747E3}">
      <dgm:prSet/>
      <dgm:spPr/>
      <dgm:t>
        <a:bodyPr/>
        <a:lstStyle/>
        <a:p>
          <a:endParaRPr lang="zh-CN" altLang="en-US"/>
        </a:p>
      </dgm:t>
    </dgm:pt>
    <dgm:pt modelId="{26BEEEAB-072C-46AC-8E61-ECE4D5CAB6E3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交叉验证</a:t>
          </a:r>
        </a:p>
      </dgm:t>
    </dgm:pt>
    <dgm:pt modelId="{F8523F1C-2CD8-434F-92F0-F997F12D00F8}" type="parTrans" cxnId="{50A86AC0-0290-4E36-A53B-A63C8CE02702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E048C744-2FBE-455A-B6AC-242A1ADA0BE7}" type="sibTrans" cxnId="{50A86AC0-0290-4E36-A53B-A63C8CE02702}">
      <dgm:prSet/>
      <dgm:spPr/>
      <dgm:t>
        <a:bodyPr/>
        <a:lstStyle/>
        <a:p>
          <a:endParaRPr lang="zh-CN" altLang="en-US"/>
        </a:p>
      </dgm:t>
    </dgm:pt>
    <dgm:pt modelId="{32AC490F-B3AC-461C-81E2-62E9300C49F1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交叉融合</a:t>
          </a:r>
        </a:p>
      </dgm:t>
    </dgm:pt>
    <dgm:pt modelId="{F6379504-E8AD-4170-B2D5-9A777A984BF8}" type="parTrans" cxnId="{A8828594-AEB5-4D7F-979F-4FF25F5F1AC6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7FC957BD-D974-4373-B5C9-0DBA1C14BFCA}" type="sibTrans" cxnId="{A8828594-AEB5-4D7F-979F-4FF25F5F1AC6}">
      <dgm:prSet/>
      <dgm:spPr/>
      <dgm:t>
        <a:bodyPr/>
        <a:lstStyle/>
        <a:p>
          <a:endParaRPr lang="zh-CN" altLang="en-US"/>
        </a:p>
      </dgm:t>
    </dgm:pt>
    <dgm:pt modelId="{E74DE728-A7FC-4D86-80A5-12D79A32DA8D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半监督</a:t>
          </a:r>
          <a:r>
            <a:rPr lang="en-US" altLang="zh-CN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Loss</a:t>
          </a:r>
          <a:endParaRPr lang="zh-CN" altLang="en-US" sz="1600" b="1" dirty="0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8A060A26-BB9D-4847-A079-4AE691741163}" type="parTrans" cxnId="{D2EE81A0-3B94-436E-87AF-D7A4CCBFC74A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46F09BDD-AC09-493C-A716-A361215B4C35}" type="sibTrans" cxnId="{D2EE81A0-3B94-436E-87AF-D7A4CCBFC74A}">
      <dgm:prSet/>
      <dgm:spPr/>
      <dgm:t>
        <a:bodyPr/>
        <a:lstStyle/>
        <a:p>
          <a:endParaRPr lang="zh-CN" altLang="en-US"/>
        </a:p>
      </dgm:t>
    </dgm:pt>
    <dgm:pt modelId="{1D8F08E4-5FA2-4259-AA53-8DB20BBE2AB3}" type="asst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400" b="1" dirty="0">
              <a:latin typeface="思源黑体" panose="020B0400000000000000" pitchFamily="34" charset="-122"/>
              <a:ea typeface="思源黑体" panose="020B0400000000000000" pitchFamily="34" charset="-122"/>
            </a:rPr>
            <a:t>测试集分辨率略高</a:t>
          </a:r>
        </a:p>
      </dgm:t>
    </dgm:pt>
    <dgm:pt modelId="{08560ADE-48DA-418C-BD4E-69FB82C33B01}" type="parTrans" cxnId="{23CCE475-44C3-4F6B-A933-F03244572FC6}">
      <dgm:prSet/>
      <dgm:spPr/>
      <dgm:t>
        <a:bodyPr/>
        <a:lstStyle/>
        <a:p>
          <a:endParaRPr lang="zh-CN" altLang="en-US"/>
        </a:p>
      </dgm:t>
    </dgm:pt>
    <dgm:pt modelId="{C0ADA820-161E-430F-B455-F73F59D41FD6}" type="sibTrans" cxnId="{23CCE475-44C3-4F6B-A933-F03244572FC6}">
      <dgm:prSet/>
      <dgm:spPr/>
      <dgm:t>
        <a:bodyPr/>
        <a:lstStyle/>
        <a:p>
          <a:endParaRPr lang="zh-CN" altLang="en-US"/>
        </a:p>
      </dgm:t>
    </dgm:pt>
    <dgm:pt modelId="{5D9CE4B0-AEA4-4082-920B-E926F358C445}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高分辨率网络（</a:t>
          </a:r>
          <a:r>
            <a:rPr lang="en-US" altLang="zh-CN" b="1" dirty="0">
              <a:latin typeface="思源黑体" panose="020B0400000000000000" pitchFamily="34" charset="-122"/>
              <a:ea typeface="思源黑体" panose="020B0400000000000000" pitchFamily="34" charset="-122"/>
            </a:rPr>
            <a:t>480pix</a:t>
          </a:r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）</a:t>
          </a:r>
        </a:p>
      </dgm:t>
    </dgm:pt>
    <dgm:pt modelId="{FBAD22CD-3071-4CE9-8648-2249FF69C1EB}" type="parTrans" cxnId="{50919779-B300-4167-9BA6-10115246BD81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b="1"/>
        </a:p>
      </dgm:t>
    </dgm:pt>
    <dgm:pt modelId="{089BE9D6-FD3C-4665-A56F-125C9B6466D8}" type="sibTrans" cxnId="{50919779-B300-4167-9BA6-10115246BD81}">
      <dgm:prSet/>
      <dgm:spPr/>
      <dgm:t>
        <a:bodyPr/>
        <a:lstStyle/>
        <a:p>
          <a:endParaRPr lang="zh-CN" altLang="en-US"/>
        </a:p>
      </dgm:t>
    </dgm:pt>
    <dgm:pt modelId="{02B66800-B292-4CA0-9FE1-6338C68B7106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染色不均一</a:t>
          </a:r>
        </a:p>
      </dgm:t>
    </dgm:pt>
    <dgm:pt modelId="{380168B3-6F82-4F93-AF7F-2426183AF0F3}" type="parTrans" cxnId="{0F382449-DC1E-4F3A-BDF8-179D890DB43F}">
      <dgm:prSet/>
      <dgm:spPr/>
      <dgm:t>
        <a:bodyPr/>
        <a:lstStyle/>
        <a:p>
          <a:endParaRPr lang="zh-CN" altLang="en-US"/>
        </a:p>
      </dgm:t>
    </dgm:pt>
    <dgm:pt modelId="{7E8F8CC3-F50A-42F2-A00B-A0DC920CF9A3}" type="sibTrans" cxnId="{0F382449-DC1E-4F3A-BDF8-179D890DB43F}">
      <dgm:prSet/>
      <dgm:spPr/>
      <dgm:t>
        <a:bodyPr/>
        <a:lstStyle/>
        <a:p>
          <a:endParaRPr lang="zh-CN" altLang="en-US"/>
        </a:p>
      </dgm:t>
    </dgm:pt>
    <dgm:pt modelId="{BB855A0C-FEE2-4F24-8425-F92CDB7A94AF}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染色归一化</a:t>
          </a:r>
          <a:endParaRPr lang="zh-CN" altLang="en-US" b="1" dirty="0"/>
        </a:p>
      </dgm:t>
    </dgm:pt>
    <dgm:pt modelId="{5D1901BC-D54D-48C8-93EF-E4118402B349}" type="parTrans" cxnId="{49E35275-F608-4932-A089-BAFE89D34312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b="1"/>
        </a:p>
      </dgm:t>
    </dgm:pt>
    <dgm:pt modelId="{FFA5AF15-42A2-438F-B23B-B345F6A540F4}" type="sibTrans" cxnId="{49E35275-F608-4932-A089-BAFE89D34312}">
      <dgm:prSet/>
      <dgm:spPr/>
      <dgm:t>
        <a:bodyPr/>
        <a:lstStyle/>
        <a:p>
          <a:endParaRPr lang="zh-CN" altLang="en-US"/>
        </a:p>
      </dgm:t>
    </dgm:pt>
    <dgm:pt modelId="{605E5E23-49E4-4F4C-8487-9F6E3420531B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信息损失</a:t>
          </a:r>
        </a:p>
      </dgm:t>
    </dgm:pt>
    <dgm:pt modelId="{43B7F2AF-6D42-4952-9521-2E9266AD6DA0}" type="parTrans" cxnId="{E6E059C0-9E9D-450B-9E4D-8C154AB66E7F}">
      <dgm:prSet/>
      <dgm:spPr/>
      <dgm:t>
        <a:bodyPr/>
        <a:lstStyle/>
        <a:p>
          <a:endParaRPr lang="zh-CN" altLang="en-US"/>
        </a:p>
      </dgm:t>
    </dgm:pt>
    <dgm:pt modelId="{690F9B3E-083F-43C0-95AD-335A2B7F2BE2}" type="sibTrans" cxnId="{E6E059C0-9E9D-450B-9E4D-8C154AB66E7F}">
      <dgm:prSet/>
      <dgm:spPr/>
      <dgm:t>
        <a:bodyPr/>
        <a:lstStyle/>
        <a:p>
          <a:endParaRPr lang="zh-CN" altLang="en-US"/>
        </a:p>
      </dgm:t>
    </dgm:pt>
    <dgm:pt modelId="{4910DA25-9463-481F-9573-455030A5B9AA}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固定</a:t>
          </a:r>
          <a:r>
            <a:rPr lang="en-US" altLang="zh-CN" b="1" dirty="0">
              <a:latin typeface="思源黑体" panose="020B0400000000000000" pitchFamily="34" charset="-122"/>
              <a:ea typeface="思源黑体" panose="020B0400000000000000" pitchFamily="34" charset="-122"/>
            </a:rPr>
            <a:t>Resize</a:t>
          </a:r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策略</a:t>
          </a:r>
        </a:p>
      </dgm:t>
    </dgm:pt>
    <dgm:pt modelId="{BA28A0E1-E889-4B9B-A961-8BE310ACA08C}" type="parTrans" cxnId="{C106E9CC-049A-4EA8-983E-A8DAF1E69450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BECD617B-55F3-43EB-9433-6D8AC811E0F8}" type="sibTrans" cxnId="{C106E9CC-049A-4EA8-983E-A8DAF1E69450}">
      <dgm:prSet/>
      <dgm:spPr/>
      <dgm:t>
        <a:bodyPr/>
        <a:lstStyle/>
        <a:p>
          <a:endParaRPr lang="zh-CN" altLang="en-US"/>
        </a:p>
      </dgm:t>
    </dgm:pt>
    <dgm:pt modelId="{EAB774FA-2C7D-4667-8015-39D3D09CC6E1}" type="asst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避免二次破坏</a:t>
          </a:r>
        </a:p>
      </dgm:t>
    </dgm:pt>
    <dgm:pt modelId="{A0B48BD9-CE34-4019-94C0-D8D1BB85C339}" type="parTrans" cxnId="{E54DF6C6-497D-403D-B1E8-3398EF10DDCA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6AD75227-E29A-4059-B02C-84EEBB4107FF}" type="sibTrans" cxnId="{E54DF6C6-497D-403D-B1E8-3398EF10DDCA}">
      <dgm:prSet/>
      <dgm:spPr/>
      <dgm:t>
        <a:bodyPr/>
        <a:lstStyle/>
        <a:p>
          <a:endParaRPr lang="zh-CN" altLang="en-US"/>
        </a:p>
      </dgm:t>
    </dgm:pt>
    <dgm:pt modelId="{475ED3CB-B3BA-4915-B5E3-797A920A7E3D}">
      <dgm:prSet custT="1"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en-US" altLang="zh-CN" sz="1600" b="1" dirty="0" err="1">
              <a:latin typeface="思源黑体" panose="020B0400000000000000" pitchFamily="34" charset="-122"/>
              <a:ea typeface="思源黑体" panose="020B0400000000000000" pitchFamily="34" charset="-122"/>
            </a:rPr>
            <a:t>BatchTTA</a:t>
          </a:r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后处理</a:t>
          </a:r>
        </a:p>
      </dgm:t>
    </dgm:pt>
    <dgm:pt modelId="{C33F68DF-2852-4696-BE43-F8E5ED39A8F8}" type="parTrans" cxnId="{CC21BD56-17C7-4A71-86C7-455616C58AAB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13130049-0D40-4547-A405-7F880849C4AC}" type="sibTrans" cxnId="{CC21BD56-17C7-4A71-86C7-455616C58AAB}">
      <dgm:prSet/>
      <dgm:spPr/>
      <dgm:t>
        <a:bodyPr/>
        <a:lstStyle/>
        <a:p>
          <a:endParaRPr lang="zh-CN" altLang="en-US"/>
        </a:p>
      </dgm:t>
    </dgm:pt>
    <dgm:pt modelId="{FD0FFA5B-50AE-4A40-9C61-8F535F888035}">
      <dgm:prSet custT="1"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模型融合</a:t>
          </a:r>
        </a:p>
      </dgm:t>
    </dgm:pt>
    <dgm:pt modelId="{908B916E-1781-48FF-B0BD-D31A96E7AFBA}" type="parTrans" cxnId="{17864027-1057-4323-9064-A4742CE6DA8B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A18EC82B-F86B-4539-85B4-AC16373E1DED}" type="sibTrans" cxnId="{17864027-1057-4323-9064-A4742CE6DA8B}">
      <dgm:prSet/>
      <dgm:spPr/>
      <dgm:t>
        <a:bodyPr/>
        <a:lstStyle/>
        <a:p>
          <a:endParaRPr lang="zh-CN" altLang="en-US"/>
        </a:p>
      </dgm:t>
    </dgm:pt>
    <dgm:pt modelId="{BA4194F2-F434-4A08-9D2B-144A6115F692}" type="asst">
      <dgm:prSet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/>
            <a:t>级联模型策略</a:t>
          </a:r>
        </a:p>
      </dgm:t>
    </dgm:pt>
    <dgm:pt modelId="{2C0C5807-D3CA-42FD-86A7-FF4EC4F4D37A}" type="parTrans" cxnId="{7D837657-15B9-4AFB-8F7C-BF73A84AFC67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CA0DDA52-EEA1-4C94-9C3F-3311FD7B7333}" type="sibTrans" cxnId="{7D837657-15B9-4AFB-8F7C-BF73A84AFC67}">
      <dgm:prSet/>
      <dgm:spPr/>
      <dgm:t>
        <a:bodyPr/>
        <a:lstStyle/>
        <a:p>
          <a:endParaRPr lang="zh-CN" altLang="en-US"/>
        </a:p>
      </dgm:t>
    </dgm:pt>
    <dgm:pt modelId="{F39CC2C0-4AC4-4B0A-8815-5AAF0225AFBA}" type="pres">
      <dgm:prSet presAssocID="{7D854308-1FEE-44B1-909A-73B6513B06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73E6F6-20D0-4754-BC1E-1377736281AB}" type="pres">
      <dgm:prSet presAssocID="{02B66800-B292-4CA0-9FE1-6338C68B7106}" presName="hierRoot1" presStyleCnt="0">
        <dgm:presLayoutVars>
          <dgm:hierBranch val="init"/>
        </dgm:presLayoutVars>
      </dgm:prSet>
      <dgm:spPr/>
    </dgm:pt>
    <dgm:pt modelId="{CAD9CB61-174C-466D-B590-B0F8A7183FF0}" type="pres">
      <dgm:prSet presAssocID="{02B66800-B292-4CA0-9FE1-6338C68B7106}" presName="rootComposite1" presStyleCnt="0"/>
      <dgm:spPr/>
    </dgm:pt>
    <dgm:pt modelId="{F6FCCF5A-18BD-40A7-BB83-090A6E246526}" type="pres">
      <dgm:prSet presAssocID="{02B66800-B292-4CA0-9FE1-6338C68B7106}" presName="rootText1" presStyleLbl="node0" presStyleIdx="0" presStyleCnt="5" custLinFactNeighborX="-81634" custLinFactNeighborY="72">
        <dgm:presLayoutVars>
          <dgm:chPref val="3"/>
        </dgm:presLayoutVars>
      </dgm:prSet>
      <dgm:spPr/>
    </dgm:pt>
    <dgm:pt modelId="{5F128C54-BC8F-4A68-A832-59ED3F307481}" type="pres">
      <dgm:prSet presAssocID="{02B66800-B292-4CA0-9FE1-6338C68B7106}" presName="rootConnector1" presStyleLbl="node1" presStyleIdx="0" presStyleCnt="0"/>
      <dgm:spPr/>
    </dgm:pt>
    <dgm:pt modelId="{3CCC09B8-7C1E-4441-8FFD-4C2243810EB9}" type="pres">
      <dgm:prSet presAssocID="{02B66800-B292-4CA0-9FE1-6338C68B7106}" presName="hierChild2" presStyleCnt="0"/>
      <dgm:spPr/>
    </dgm:pt>
    <dgm:pt modelId="{5D3A39A4-F2E3-44A7-901A-4C0160B6FF18}" type="pres">
      <dgm:prSet presAssocID="{5D1901BC-D54D-48C8-93EF-E4118402B349}" presName="Name64" presStyleLbl="parChTrans1D2" presStyleIdx="0" presStyleCnt="9"/>
      <dgm:spPr/>
    </dgm:pt>
    <dgm:pt modelId="{C8B48EC5-D701-40DA-A490-BE865976F8D8}" type="pres">
      <dgm:prSet presAssocID="{BB855A0C-FEE2-4F24-8425-F92CDB7A94AF}" presName="hierRoot2" presStyleCnt="0">
        <dgm:presLayoutVars>
          <dgm:hierBranch val="init"/>
        </dgm:presLayoutVars>
      </dgm:prSet>
      <dgm:spPr/>
    </dgm:pt>
    <dgm:pt modelId="{62A66ECE-A347-4295-92F9-BB5438DE8C7B}" type="pres">
      <dgm:prSet presAssocID="{BB855A0C-FEE2-4F24-8425-F92CDB7A94AF}" presName="rootComposite" presStyleCnt="0"/>
      <dgm:spPr/>
    </dgm:pt>
    <dgm:pt modelId="{7172C20F-912C-4318-A057-1136660C9711}" type="pres">
      <dgm:prSet presAssocID="{BB855A0C-FEE2-4F24-8425-F92CDB7A94AF}" presName="rootText" presStyleLbl="node2" presStyleIdx="0" presStyleCnt="8">
        <dgm:presLayoutVars>
          <dgm:chPref val="3"/>
        </dgm:presLayoutVars>
      </dgm:prSet>
      <dgm:spPr/>
    </dgm:pt>
    <dgm:pt modelId="{DEB4D49F-CD6B-4D5B-8A92-3334939F0BBC}" type="pres">
      <dgm:prSet presAssocID="{BB855A0C-FEE2-4F24-8425-F92CDB7A94AF}" presName="rootConnector" presStyleLbl="node2" presStyleIdx="0" presStyleCnt="8"/>
      <dgm:spPr/>
    </dgm:pt>
    <dgm:pt modelId="{0B19051B-5A44-4265-B280-9FDB27A02192}" type="pres">
      <dgm:prSet presAssocID="{BB855A0C-FEE2-4F24-8425-F92CDB7A94AF}" presName="hierChild4" presStyleCnt="0"/>
      <dgm:spPr/>
    </dgm:pt>
    <dgm:pt modelId="{85DC9606-9DBD-48D5-A36A-A466E544DE12}" type="pres">
      <dgm:prSet presAssocID="{BB855A0C-FEE2-4F24-8425-F92CDB7A94AF}" presName="hierChild5" presStyleCnt="0"/>
      <dgm:spPr/>
    </dgm:pt>
    <dgm:pt modelId="{2CFE12B2-DA67-40A3-9525-9F1767F1348D}" type="pres">
      <dgm:prSet presAssocID="{02B66800-B292-4CA0-9FE1-6338C68B7106}" presName="hierChild3" presStyleCnt="0"/>
      <dgm:spPr/>
    </dgm:pt>
    <dgm:pt modelId="{CD149DAC-826A-4E8A-9056-A33393E4AC88}" type="pres">
      <dgm:prSet presAssocID="{605E5E23-49E4-4F4C-8487-9F6E3420531B}" presName="hierRoot1" presStyleCnt="0">
        <dgm:presLayoutVars>
          <dgm:hierBranch val="init"/>
        </dgm:presLayoutVars>
      </dgm:prSet>
      <dgm:spPr/>
    </dgm:pt>
    <dgm:pt modelId="{0EC7889B-C394-41E0-BD4C-AF78BBE593FC}" type="pres">
      <dgm:prSet presAssocID="{605E5E23-49E4-4F4C-8487-9F6E3420531B}" presName="rootComposite1" presStyleCnt="0"/>
      <dgm:spPr/>
    </dgm:pt>
    <dgm:pt modelId="{81B248DC-FA8E-421C-A4B3-74B3838FB6BB}" type="pres">
      <dgm:prSet presAssocID="{605E5E23-49E4-4F4C-8487-9F6E3420531B}" presName="rootText1" presStyleLbl="node0" presStyleIdx="1" presStyleCnt="5" custLinFactNeighborX="-81634" custLinFactNeighborY="72">
        <dgm:presLayoutVars>
          <dgm:chPref val="3"/>
        </dgm:presLayoutVars>
      </dgm:prSet>
      <dgm:spPr/>
    </dgm:pt>
    <dgm:pt modelId="{FE5CB1D3-9E71-4CE2-B1C4-B660728E7C58}" type="pres">
      <dgm:prSet presAssocID="{605E5E23-49E4-4F4C-8487-9F6E3420531B}" presName="rootConnector1" presStyleLbl="node1" presStyleIdx="0" presStyleCnt="0"/>
      <dgm:spPr/>
    </dgm:pt>
    <dgm:pt modelId="{E4B12099-2C7D-42CE-BA6A-6BCE5E36DED6}" type="pres">
      <dgm:prSet presAssocID="{605E5E23-49E4-4F4C-8487-9F6E3420531B}" presName="hierChild2" presStyleCnt="0"/>
      <dgm:spPr/>
    </dgm:pt>
    <dgm:pt modelId="{5B05C98F-B464-44A5-9E7A-A6BFC39DCC3C}" type="pres">
      <dgm:prSet presAssocID="{BA28A0E1-E889-4B9B-A961-8BE310ACA08C}" presName="Name64" presStyleLbl="parChTrans1D2" presStyleIdx="1" presStyleCnt="9"/>
      <dgm:spPr/>
    </dgm:pt>
    <dgm:pt modelId="{9B77E40F-F5F6-40D3-9699-A714FEE58373}" type="pres">
      <dgm:prSet presAssocID="{4910DA25-9463-481F-9573-455030A5B9AA}" presName="hierRoot2" presStyleCnt="0">
        <dgm:presLayoutVars>
          <dgm:hierBranch val="init"/>
        </dgm:presLayoutVars>
      </dgm:prSet>
      <dgm:spPr/>
    </dgm:pt>
    <dgm:pt modelId="{93C0C463-193F-4A84-BF08-5790D1C9B932}" type="pres">
      <dgm:prSet presAssocID="{4910DA25-9463-481F-9573-455030A5B9AA}" presName="rootComposite" presStyleCnt="0"/>
      <dgm:spPr/>
    </dgm:pt>
    <dgm:pt modelId="{F50489E7-E615-4A6E-AE7B-B988DD315363}" type="pres">
      <dgm:prSet presAssocID="{4910DA25-9463-481F-9573-455030A5B9AA}" presName="rootText" presStyleLbl="node2" presStyleIdx="1" presStyleCnt="8" custScaleX="106668" custLinFactNeighborX="73619" custLinFactNeighborY="18">
        <dgm:presLayoutVars>
          <dgm:chPref val="3"/>
        </dgm:presLayoutVars>
      </dgm:prSet>
      <dgm:spPr/>
    </dgm:pt>
    <dgm:pt modelId="{7B50EAAE-CA3C-4084-88EA-D3D7FCF3AEC1}" type="pres">
      <dgm:prSet presAssocID="{4910DA25-9463-481F-9573-455030A5B9AA}" presName="rootConnector" presStyleLbl="node2" presStyleIdx="1" presStyleCnt="8"/>
      <dgm:spPr/>
    </dgm:pt>
    <dgm:pt modelId="{C5AAF245-D631-4B62-A045-771D4AD141B9}" type="pres">
      <dgm:prSet presAssocID="{4910DA25-9463-481F-9573-455030A5B9AA}" presName="hierChild4" presStyleCnt="0"/>
      <dgm:spPr/>
    </dgm:pt>
    <dgm:pt modelId="{FC8FD416-2502-4130-95E7-0A69A96AEF3C}" type="pres">
      <dgm:prSet presAssocID="{4910DA25-9463-481F-9573-455030A5B9AA}" presName="hierChild5" presStyleCnt="0"/>
      <dgm:spPr/>
    </dgm:pt>
    <dgm:pt modelId="{30A916AD-6E0D-4DED-8C5E-10EF5F55BA08}" type="pres">
      <dgm:prSet presAssocID="{605E5E23-49E4-4F4C-8487-9F6E3420531B}" presName="hierChild3" presStyleCnt="0"/>
      <dgm:spPr/>
    </dgm:pt>
    <dgm:pt modelId="{4559781A-78BE-4B02-9495-B7A118366F9F}" type="pres">
      <dgm:prSet presAssocID="{A0B48BD9-CE34-4019-94C0-D8D1BB85C339}" presName="Name115" presStyleLbl="parChTrans1D2" presStyleIdx="2" presStyleCnt="9"/>
      <dgm:spPr/>
    </dgm:pt>
    <dgm:pt modelId="{19455138-C5D9-42BB-B9E6-30004BBFFF3D}" type="pres">
      <dgm:prSet presAssocID="{EAB774FA-2C7D-4667-8015-39D3D09CC6E1}" presName="hierRoot3" presStyleCnt="0">
        <dgm:presLayoutVars>
          <dgm:hierBranch val="init"/>
        </dgm:presLayoutVars>
      </dgm:prSet>
      <dgm:spPr/>
    </dgm:pt>
    <dgm:pt modelId="{67EB8960-7E43-4A1B-970F-7A83999C3A05}" type="pres">
      <dgm:prSet presAssocID="{EAB774FA-2C7D-4667-8015-39D3D09CC6E1}" presName="rootComposite3" presStyleCnt="0"/>
      <dgm:spPr/>
    </dgm:pt>
    <dgm:pt modelId="{92425668-B62C-440A-83B2-9F304EE0C335}" type="pres">
      <dgm:prSet presAssocID="{EAB774FA-2C7D-4667-8015-39D3D09CC6E1}" presName="rootText3" presStyleLbl="asst1" presStyleIdx="0" presStyleCnt="1">
        <dgm:presLayoutVars>
          <dgm:chPref val="3"/>
        </dgm:presLayoutVars>
      </dgm:prSet>
      <dgm:spPr/>
    </dgm:pt>
    <dgm:pt modelId="{98EBF879-7913-47A4-A9FE-823B783DEA14}" type="pres">
      <dgm:prSet presAssocID="{EAB774FA-2C7D-4667-8015-39D3D09CC6E1}" presName="rootConnector3" presStyleLbl="asst1" presStyleIdx="0" presStyleCnt="1"/>
      <dgm:spPr/>
    </dgm:pt>
    <dgm:pt modelId="{AF1F8AC8-6A17-43C8-AC92-05605310FDFA}" type="pres">
      <dgm:prSet presAssocID="{EAB774FA-2C7D-4667-8015-39D3D09CC6E1}" presName="hierChild6" presStyleCnt="0"/>
      <dgm:spPr/>
    </dgm:pt>
    <dgm:pt modelId="{97FC0A45-BB1F-443C-B32A-FCE6E3D5C029}" type="pres">
      <dgm:prSet presAssocID="{EAB774FA-2C7D-4667-8015-39D3D09CC6E1}" presName="hierChild7" presStyleCnt="0"/>
      <dgm:spPr/>
    </dgm:pt>
    <dgm:pt modelId="{454F87D3-EC17-4F8B-96B7-BF2F23B0754C}" type="pres">
      <dgm:prSet presAssocID="{C00B7A37-C14E-4900-B5DF-5666765BC2E8}" presName="hierRoot1" presStyleCnt="0">
        <dgm:presLayoutVars>
          <dgm:hierBranch val="init"/>
        </dgm:presLayoutVars>
      </dgm:prSet>
      <dgm:spPr/>
    </dgm:pt>
    <dgm:pt modelId="{0DB1878F-69DE-48D8-BB19-DC302CF469A8}" type="pres">
      <dgm:prSet presAssocID="{C00B7A37-C14E-4900-B5DF-5666765BC2E8}" presName="rootComposite1" presStyleCnt="0"/>
      <dgm:spPr/>
    </dgm:pt>
    <dgm:pt modelId="{6DEB5DCB-DB94-46C0-918E-7CC42F398A1B}" type="pres">
      <dgm:prSet presAssocID="{C00B7A37-C14E-4900-B5DF-5666765BC2E8}" presName="rootText1" presStyleLbl="node0" presStyleIdx="2" presStyleCnt="5" custLinFactNeighborX="-81634" custLinFactNeighborY="72">
        <dgm:presLayoutVars>
          <dgm:chPref val="3"/>
        </dgm:presLayoutVars>
      </dgm:prSet>
      <dgm:spPr/>
    </dgm:pt>
    <dgm:pt modelId="{251F6DE8-C45D-4FCC-9792-EB0BB4E9C16D}" type="pres">
      <dgm:prSet presAssocID="{C00B7A37-C14E-4900-B5DF-5666765BC2E8}" presName="rootConnector1" presStyleLbl="node1" presStyleIdx="0" presStyleCnt="0"/>
      <dgm:spPr/>
    </dgm:pt>
    <dgm:pt modelId="{FAEF6B83-1052-48A8-B579-E2F6F8AD83D4}" type="pres">
      <dgm:prSet presAssocID="{C00B7A37-C14E-4900-B5DF-5666765BC2E8}" presName="hierChild2" presStyleCnt="0"/>
      <dgm:spPr/>
    </dgm:pt>
    <dgm:pt modelId="{0A548B15-35D0-4307-B971-A16BBA386AC5}" type="pres">
      <dgm:prSet presAssocID="{3EFF73DD-4887-4C5A-AEC8-48519AF91433}" presName="Name64" presStyleLbl="parChTrans1D2" presStyleIdx="3" presStyleCnt="9"/>
      <dgm:spPr/>
    </dgm:pt>
    <dgm:pt modelId="{0BAEEE13-B13F-4489-8EFC-D630860967A4}" type="pres">
      <dgm:prSet presAssocID="{C9EA79C4-DC52-4B67-9867-E3F5D25D5B3D}" presName="hierRoot2" presStyleCnt="0">
        <dgm:presLayoutVars>
          <dgm:hierBranch val="init"/>
        </dgm:presLayoutVars>
      </dgm:prSet>
      <dgm:spPr/>
    </dgm:pt>
    <dgm:pt modelId="{11E270DB-13F9-41BD-9596-F2D5832957BF}" type="pres">
      <dgm:prSet presAssocID="{C9EA79C4-DC52-4B67-9867-E3F5D25D5B3D}" presName="rootComposite" presStyleCnt="0"/>
      <dgm:spPr/>
    </dgm:pt>
    <dgm:pt modelId="{D8D2D2FE-082D-48B0-BA50-E73E6D98AF67}" type="pres">
      <dgm:prSet presAssocID="{C9EA79C4-DC52-4B67-9867-E3F5D25D5B3D}" presName="rootText" presStyleLbl="node2" presStyleIdx="2" presStyleCnt="8">
        <dgm:presLayoutVars>
          <dgm:chPref val="3"/>
        </dgm:presLayoutVars>
      </dgm:prSet>
      <dgm:spPr/>
    </dgm:pt>
    <dgm:pt modelId="{90B922EE-0A67-480A-B115-392E99844629}" type="pres">
      <dgm:prSet presAssocID="{C9EA79C4-DC52-4B67-9867-E3F5D25D5B3D}" presName="rootConnector" presStyleLbl="node2" presStyleIdx="2" presStyleCnt="8"/>
      <dgm:spPr/>
    </dgm:pt>
    <dgm:pt modelId="{3028770F-2D68-467F-A86D-2EC5EE4C2E6B}" type="pres">
      <dgm:prSet presAssocID="{C9EA79C4-DC52-4B67-9867-E3F5D25D5B3D}" presName="hierChild4" presStyleCnt="0"/>
      <dgm:spPr/>
    </dgm:pt>
    <dgm:pt modelId="{010C186A-8EE1-467F-96AB-E729B8097381}" type="pres">
      <dgm:prSet presAssocID="{C9EA79C4-DC52-4B67-9867-E3F5D25D5B3D}" presName="hierChild5" presStyleCnt="0"/>
      <dgm:spPr/>
    </dgm:pt>
    <dgm:pt modelId="{6AAE78E9-DE07-4088-A6E1-38B354005828}" type="pres">
      <dgm:prSet presAssocID="{F27AE1B6-FF53-4AA0-AB91-A41CA1A347F0}" presName="Name64" presStyleLbl="parChTrans1D2" presStyleIdx="4" presStyleCnt="9"/>
      <dgm:spPr/>
    </dgm:pt>
    <dgm:pt modelId="{AF8D97EC-52ED-46B8-88AF-2DC52561D9BC}" type="pres">
      <dgm:prSet presAssocID="{5EE3C85C-7406-4F70-AEA7-091F288705D9}" presName="hierRoot2" presStyleCnt="0">
        <dgm:presLayoutVars>
          <dgm:hierBranch val="init"/>
        </dgm:presLayoutVars>
      </dgm:prSet>
      <dgm:spPr/>
    </dgm:pt>
    <dgm:pt modelId="{3AFA9729-F9DA-4F1E-9F55-93BD476AC6A3}" type="pres">
      <dgm:prSet presAssocID="{5EE3C85C-7406-4F70-AEA7-091F288705D9}" presName="rootComposite" presStyleCnt="0"/>
      <dgm:spPr/>
    </dgm:pt>
    <dgm:pt modelId="{B25D5E6B-5711-4CE9-B3D3-70E174E686C3}" type="pres">
      <dgm:prSet presAssocID="{5EE3C85C-7406-4F70-AEA7-091F288705D9}" presName="rootText" presStyleLbl="node2" presStyleIdx="3" presStyleCnt="8">
        <dgm:presLayoutVars>
          <dgm:chPref val="3"/>
        </dgm:presLayoutVars>
      </dgm:prSet>
      <dgm:spPr/>
    </dgm:pt>
    <dgm:pt modelId="{41A7D295-51B9-4C99-A000-0981BAA2F1D2}" type="pres">
      <dgm:prSet presAssocID="{5EE3C85C-7406-4F70-AEA7-091F288705D9}" presName="rootConnector" presStyleLbl="node2" presStyleIdx="3" presStyleCnt="8"/>
      <dgm:spPr/>
    </dgm:pt>
    <dgm:pt modelId="{D6994A8A-6626-4119-B2B6-375CA8FB1106}" type="pres">
      <dgm:prSet presAssocID="{5EE3C85C-7406-4F70-AEA7-091F288705D9}" presName="hierChild4" presStyleCnt="0"/>
      <dgm:spPr/>
    </dgm:pt>
    <dgm:pt modelId="{8B3C3E7B-0FC6-4B2B-B686-702105A8CA58}" type="pres">
      <dgm:prSet presAssocID="{F8523F1C-2CD8-434F-92F0-F997F12D00F8}" presName="Name64" presStyleLbl="parChTrans1D3" presStyleIdx="0" presStyleCnt="3"/>
      <dgm:spPr/>
    </dgm:pt>
    <dgm:pt modelId="{05C3D823-ED1D-43A8-B36D-41F45B049941}" type="pres">
      <dgm:prSet presAssocID="{26BEEEAB-072C-46AC-8E61-ECE4D5CAB6E3}" presName="hierRoot2" presStyleCnt="0">
        <dgm:presLayoutVars>
          <dgm:hierBranch val="init"/>
        </dgm:presLayoutVars>
      </dgm:prSet>
      <dgm:spPr/>
    </dgm:pt>
    <dgm:pt modelId="{36778AE4-7614-4443-99CD-71694EF6C113}" type="pres">
      <dgm:prSet presAssocID="{26BEEEAB-072C-46AC-8E61-ECE4D5CAB6E3}" presName="rootComposite" presStyleCnt="0"/>
      <dgm:spPr/>
    </dgm:pt>
    <dgm:pt modelId="{D49F84CB-3F0C-4822-84A9-1990B401DA63}" type="pres">
      <dgm:prSet presAssocID="{26BEEEAB-072C-46AC-8E61-ECE4D5CAB6E3}" presName="rootText" presStyleLbl="node3" presStyleIdx="0" presStyleCnt="2" custLinFactNeighborX="74316" custLinFactNeighborY="2164">
        <dgm:presLayoutVars>
          <dgm:chPref val="3"/>
        </dgm:presLayoutVars>
      </dgm:prSet>
      <dgm:spPr/>
    </dgm:pt>
    <dgm:pt modelId="{8DB3BCDB-9D2A-4838-A148-6F4DEF3EC31D}" type="pres">
      <dgm:prSet presAssocID="{26BEEEAB-072C-46AC-8E61-ECE4D5CAB6E3}" presName="rootConnector" presStyleLbl="node3" presStyleIdx="0" presStyleCnt="2"/>
      <dgm:spPr/>
    </dgm:pt>
    <dgm:pt modelId="{65D53FA0-9653-48FA-AC41-B34C2D7F23B3}" type="pres">
      <dgm:prSet presAssocID="{26BEEEAB-072C-46AC-8E61-ECE4D5CAB6E3}" presName="hierChild4" presStyleCnt="0"/>
      <dgm:spPr/>
    </dgm:pt>
    <dgm:pt modelId="{AC9B47D5-E5FF-42B1-BF7F-8EC359AE4516}" type="pres">
      <dgm:prSet presAssocID="{26BEEEAB-072C-46AC-8E61-ECE4D5CAB6E3}" presName="hierChild5" presStyleCnt="0"/>
      <dgm:spPr/>
    </dgm:pt>
    <dgm:pt modelId="{D2CCDB1E-E7B9-417B-BC63-066ED171D9AB}" type="pres">
      <dgm:prSet presAssocID="{F6379504-E8AD-4170-B2D5-9A777A984BF8}" presName="Name64" presStyleLbl="parChTrans1D3" presStyleIdx="1" presStyleCnt="3"/>
      <dgm:spPr/>
    </dgm:pt>
    <dgm:pt modelId="{0E34B5A0-F9F5-4967-92A8-FD7308396326}" type="pres">
      <dgm:prSet presAssocID="{32AC490F-B3AC-461C-81E2-62E9300C49F1}" presName="hierRoot2" presStyleCnt="0">
        <dgm:presLayoutVars>
          <dgm:hierBranch val="init"/>
        </dgm:presLayoutVars>
      </dgm:prSet>
      <dgm:spPr/>
    </dgm:pt>
    <dgm:pt modelId="{D711A10B-0876-44C5-AE9D-3173A5FC4071}" type="pres">
      <dgm:prSet presAssocID="{32AC490F-B3AC-461C-81E2-62E9300C49F1}" presName="rootComposite" presStyleCnt="0"/>
      <dgm:spPr/>
    </dgm:pt>
    <dgm:pt modelId="{074E1B29-C263-4DCE-B823-B85B7A0DF51B}" type="pres">
      <dgm:prSet presAssocID="{32AC490F-B3AC-461C-81E2-62E9300C49F1}" presName="rootText" presStyleLbl="node3" presStyleIdx="1" presStyleCnt="2" custLinFactNeighborX="74316" custLinFactNeighborY="2164">
        <dgm:presLayoutVars>
          <dgm:chPref val="3"/>
        </dgm:presLayoutVars>
      </dgm:prSet>
      <dgm:spPr/>
    </dgm:pt>
    <dgm:pt modelId="{3CC0D398-31DC-4BE2-BF44-32C7147B5ED4}" type="pres">
      <dgm:prSet presAssocID="{32AC490F-B3AC-461C-81E2-62E9300C49F1}" presName="rootConnector" presStyleLbl="node3" presStyleIdx="1" presStyleCnt="2"/>
      <dgm:spPr/>
    </dgm:pt>
    <dgm:pt modelId="{B8508CF5-881B-40B7-B4CF-43F672679327}" type="pres">
      <dgm:prSet presAssocID="{32AC490F-B3AC-461C-81E2-62E9300C49F1}" presName="hierChild4" presStyleCnt="0"/>
      <dgm:spPr/>
    </dgm:pt>
    <dgm:pt modelId="{40E1C67A-C148-47A2-A239-8D2191CC7F51}" type="pres">
      <dgm:prSet presAssocID="{32AC490F-B3AC-461C-81E2-62E9300C49F1}" presName="hierChild5" presStyleCnt="0"/>
      <dgm:spPr/>
    </dgm:pt>
    <dgm:pt modelId="{E0035669-66BC-40C6-B5C0-B5C07A65BA0C}" type="pres">
      <dgm:prSet presAssocID="{5EE3C85C-7406-4F70-AEA7-091F288705D9}" presName="hierChild5" presStyleCnt="0"/>
      <dgm:spPr/>
    </dgm:pt>
    <dgm:pt modelId="{8B510881-70F4-46FB-9750-FC9AAEA0998A}" type="pres">
      <dgm:prSet presAssocID="{8A060A26-BB9D-4847-A079-4AE691741163}" presName="Name64" presStyleLbl="parChTrans1D2" presStyleIdx="5" presStyleCnt="9"/>
      <dgm:spPr/>
    </dgm:pt>
    <dgm:pt modelId="{F6271B87-87F8-4EDF-988B-EE4EDCF88FA6}" type="pres">
      <dgm:prSet presAssocID="{E74DE728-A7FC-4D86-80A5-12D79A32DA8D}" presName="hierRoot2" presStyleCnt="0">
        <dgm:presLayoutVars>
          <dgm:hierBranch val="init"/>
        </dgm:presLayoutVars>
      </dgm:prSet>
      <dgm:spPr/>
    </dgm:pt>
    <dgm:pt modelId="{EE936CF7-9627-4FFB-BBF5-7574A015FF2B}" type="pres">
      <dgm:prSet presAssocID="{E74DE728-A7FC-4D86-80A5-12D79A32DA8D}" presName="rootComposite" presStyleCnt="0"/>
      <dgm:spPr/>
    </dgm:pt>
    <dgm:pt modelId="{A6BBF8D8-850D-490C-96B1-312D5510CFC6}" type="pres">
      <dgm:prSet presAssocID="{E74DE728-A7FC-4D86-80A5-12D79A32DA8D}" presName="rootText" presStyleLbl="node2" presStyleIdx="4" presStyleCnt="8">
        <dgm:presLayoutVars>
          <dgm:chPref val="3"/>
        </dgm:presLayoutVars>
      </dgm:prSet>
      <dgm:spPr/>
    </dgm:pt>
    <dgm:pt modelId="{00DA9233-91C5-49B8-9A0E-3FCD01BDADF4}" type="pres">
      <dgm:prSet presAssocID="{E74DE728-A7FC-4D86-80A5-12D79A32DA8D}" presName="rootConnector" presStyleLbl="node2" presStyleIdx="4" presStyleCnt="8"/>
      <dgm:spPr/>
    </dgm:pt>
    <dgm:pt modelId="{0730987F-536E-4F9B-90F6-FBB073D1CFF2}" type="pres">
      <dgm:prSet presAssocID="{E74DE728-A7FC-4D86-80A5-12D79A32DA8D}" presName="hierChild4" presStyleCnt="0"/>
      <dgm:spPr/>
    </dgm:pt>
    <dgm:pt modelId="{EC268309-6EA1-4B87-83A2-FF98D68C4613}" type="pres">
      <dgm:prSet presAssocID="{E74DE728-A7FC-4D86-80A5-12D79A32DA8D}" presName="hierChild5" presStyleCnt="0"/>
      <dgm:spPr/>
    </dgm:pt>
    <dgm:pt modelId="{C6AA2EFC-AD6C-4AB7-9F46-59FF5EFA9E73}" type="pres">
      <dgm:prSet presAssocID="{C00B7A37-C14E-4900-B5DF-5666765BC2E8}" presName="hierChild3" presStyleCnt="0"/>
      <dgm:spPr/>
    </dgm:pt>
    <dgm:pt modelId="{F1024650-5DC6-4D3F-B758-D1835D578AE9}" type="pres">
      <dgm:prSet presAssocID="{1D8F08E4-5FA2-4259-AA53-8DB20BBE2AB3}" presName="hierRoot1" presStyleCnt="0">
        <dgm:presLayoutVars>
          <dgm:hierBranch val="init"/>
        </dgm:presLayoutVars>
      </dgm:prSet>
      <dgm:spPr/>
    </dgm:pt>
    <dgm:pt modelId="{985EB4F4-15ED-43C8-A737-048C8D801BEB}" type="pres">
      <dgm:prSet presAssocID="{1D8F08E4-5FA2-4259-AA53-8DB20BBE2AB3}" presName="rootComposite1" presStyleCnt="0"/>
      <dgm:spPr/>
    </dgm:pt>
    <dgm:pt modelId="{335D48A3-B499-4E4F-8767-177DA6F028D7}" type="pres">
      <dgm:prSet presAssocID="{1D8F08E4-5FA2-4259-AA53-8DB20BBE2AB3}" presName="rootText1" presStyleLbl="node0" presStyleIdx="3" presStyleCnt="5" custScaleX="112729" custLinFactNeighborX="-81634" custLinFactNeighborY="72">
        <dgm:presLayoutVars>
          <dgm:chPref val="3"/>
        </dgm:presLayoutVars>
      </dgm:prSet>
      <dgm:spPr/>
    </dgm:pt>
    <dgm:pt modelId="{B7FC45E6-24F1-458B-9AD5-E0AC1D7E771F}" type="pres">
      <dgm:prSet presAssocID="{1D8F08E4-5FA2-4259-AA53-8DB20BBE2AB3}" presName="rootConnector1" presStyleLbl="asst0" presStyleIdx="0" presStyleCnt="0"/>
      <dgm:spPr/>
    </dgm:pt>
    <dgm:pt modelId="{B784B437-B00B-4BCB-B429-6E8C3355DCFF}" type="pres">
      <dgm:prSet presAssocID="{1D8F08E4-5FA2-4259-AA53-8DB20BBE2AB3}" presName="hierChild2" presStyleCnt="0"/>
      <dgm:spPr/>
    </dgm:pt>
    <dgm:pt modelId="{91D97D53-8A1C-4FB2-82CE-51C72E3A1FA4}" type="pres">
      <dgm:prSet presAssocID="{FBAD22CD-3071-4CE9-8648-2249FF69C1EB}" presName="Name64" presStyleLbl="parChTrans1D2" presStyleIdx="6" presStyleCnt="9"/>
      <dgm:spPr/>
    </dgm:pt>
    <dgm:pt modelId="{7EC5A157-627D-48D3-921E-C3CE77FCF1C0}" type="pres">
      <dgm:prSet presAssocID="{5D9CE4B0-AEA4-4082-920B-E926F358C445}" presName="hierRoot2" presStyleCnt="0">
        <dgm:presLayoutVars>
          <dgm:hierBranch val="init"/>
        </dgm:presLayoutVars>
      </dgm:prSet>
      <dgm:spPr/>
    </dgm:pt>
    <dgm:pt modelId="{48835173-B361-4BB3-BB79-67F6FFF8AA24}" type="pres">
      <dgm:prSet presAssocID="{5D9CE4B0-AEA4-4082-920B-E926F358C445}" presName="rootComposite" presStyleCnt="0"/>
      <dgm:spPr/>
    </dgm:pt>
    <dgm:pt modelId="{8D56E2FE-89A7-4CB4-97EC-82DEFF9DBEBC}" type="pres">
      <dgm:prSet presAssocID="{5D9CE4B0-AEA4-4082-920B-E926F358C445}" presName="rootText" presStyleLbl="node2" presStyleIdx="5" presStyleCnt="8" custScaleY="166611" custLinFactNeighborX="-14095">
        <dgm:presLayoutVars>
          <dgm:chPref val="3"/>
        </dgm:presLayoutVars>
      </dgm:prSet>
      <dgm:spPr/>
    </dgm:pt>
    <dgm:pt modelId="{AD5090F0-DEE9-4590-B4D6-A021E9F073C8}" type="pres">
      <dgm:prSet presAssocID="{5D9CE4B0-AEA4-4082-920B-E926F358C445}" presName="rootConnector" presStyleLbl="node2" presStyleIdx="5" presStyleCnt="8"/>
      <dgm:spPr/>
    </dgm:pt>
    <dgm:pt modelId="{93C61320-FFBD-4777-8D29-CA37B42F3184}" type="pres">
      <dgm:prSet presAssocID="{5D9CE4B0-AEA4-4082-920B-E926F358C445}" presName="hierChild4" presStyleCnt="0"/>
      <dgm:spPr/>
    </dgm:pt>
    <dgm:pt modelId="{105F5BA5-B554-4346-8DAE-00821D09BAE7}" type="pres">
      <dgm:prSet presAssocID="{5D9CE4B0-AEA4-4082-920B-E926F358C445}" presName="hierChild5" presStyleCnt="0"/>
      <dgm:spPr/>
    </dgm:pt>
    <dgm:pt modelId="{3D4990E4-B0B6-49AC-B009-29BA584A45B7}" type="pres">
      <dgm:prSet presAssocID="{1D8F08E4-5FA2-4259-AA53-8DB20BBE2AB3}" presName="hierChild3" presStyleCnt="0"/>
      <dgm:spPr/>
    </dgm:pt>
    <dgm:pt modelId="{B4CE1971-7C90-4950-807E-278A7AA7F754}" type="pres">
      <dgm:prSet presAssocID="{0A73BAFD-BE0A-4E4B-A443-DA0EA33B17F6}" presName="hierRoot1" presStyleCnt="0">
        <dgm:presLayoutVars>
          <dgm:hierBranch val="init"/>
        </dgm:presLayoutVars>
      </dgm:prSet>
      <dgm:spPr/>
    </dgm:pt>
    <dgm:pt modelId="{19581257-7293-4AD4-ACBF-6B207688FC5F}" type="pres">
      <dgm:prSet presAssocID="{0A73BAFD-BE0A-4E4B-A443-DA0EA33B17F6}" presName="rootComposite1" presStyleCnt="0"/>
      <dgm:spPr/>
    </dgm:pt>
    <dgm:pt modelId="{1EDF1645-ECFC-4333-9D18-CEB7F17C2F3C}" type="pres">
      <dgm:prSet presAssocID="{0A73BAFD-BE0A-4E4B-A443-DA0EA33B17F6}" presName="rootText1" presStyleLbl="node0" presStyleIdx="4" presStyleCnt="5" custLinFactNeighborX="-81634" custLinFactNeighborY="72">
        <dgm:presLayoutVars>
          <dgm:chPref val="3"/>
        </dgm:presLayoutVars>
      </dgm:prSet>
      <dgm:spPr/>
    </dgm:pt>
    <dgm:pt modelId="{8E410758-13B4-478E-854F-9A2F563A678C}" type="pres">
      <dgm:prSet presAssocID="{0A73BAFD-BE0A-4E4B-A443-DA0EA33B17F6}" presName="rootConnector1" presStyleLbl="node1" presStyleIdx="0" presStyleCnt="0"/>
      <dgm:spPr/>
    </dgm:pt>
    <dgm:pt modelId="{7EDB6FA5-1DE1-4DFE-ACBA-F7A46F87478E}" type="pres">
      <dgm:prSet presAssocID="{0A73BAFD-BE0A-4E4B-A443-DA0EA33B17F6}" presName="hierChild2" presStyleCnt="0"/>
      <dgm:spPr/>
    </dgm:pt>
    <dgm:pt modelId="{678500DA-48C2-4A4D-B751-0267E63B9BAC}" type="pres">
      <dgm:prSet presAssocID="{908B916E-1781-48FF-B0BD-D31A96E7AFBA}" presName="Name64" presStyleLbl="parChTrans1D2" presStyleIdx="7" presStyleCnt="9"/>
      <dgm:spPr/>
    </dgm:pt>
    <dgm:pt modelId="{448720B9-D9D6-42C8-931E-8AD5E2CBB3C8}" type="pres">
      <dgm:prSet presAssocID="{FD0FFA5B-50AE-4A40-9C61-8F535F888035}" presName="hierRoot2" presStyleCnt="0">
        <dgm:presLayoutVars>
          <dgm:hierBranch val="init"/>
        </dgm:presLayoutVars>
      </dgm:prSet>
      <dgm:spPr/>
    </dgm:pt>
    <dgm:pt modelId="{FE71CD7C-E717-4607-8F4B-7F8F0B8F99A7}" type="pres">
      <dgm:prSet presAssocID="{FD0FFA5B-50AE-4A40-9C61-8F535F888035}" presName="rootComposite" presStyleCnt="0"/>
      <dgm:spPr/>
    </dgm:pt>
    <dgm:pt modelId="{84A3EE56-EDE9-4C54-9F7C-88AF1A3CE613}" type="pres">
      <dgm:prSet presAssocID="{FD0FFA5B-50AE-4A40-9C61-8F535F888035}" presName="rootText" presStyleLbl="node2" presStyleIdx="6" presStyleCnt="8">
        <dgm:presLayoutVars>
          <dgm:chPref val="3"/>
        </dgm:presLayoutVars>
      </dgm:prSet>
      <dgm:spPr/>
    </dgm:pt>
    <dgm:pt modelId="{FA67E89F-247B-42FE-BDFE-168A6B29B4A6}" type="pres">
      <dgm:prSet presAssocID="{FD0FFA5B-50AE-4A40-9C61-8F535F888035}" presName="rootConnector" presStyleLbl="node2" presStyleIdx="6" presStyleCnt="8"/>
      <dgm:spPr/>
    </dgm:pt>
    <dgm:pt modelId="{A600A903-6C27-43E7-8965-13598119E778}" type="pres">
      <dgm:prSet presAssocID="{FD0FFA5B-50AE-4A40-9C61-8F535F888035}" presName="hierChild4" presStyleCnt="0"/>
      <dgm:spPr/>
    </dgm:pt>
    <dgm:pt modelId="{D7457732-7A64-4354-8321-67AD9C44DB75}" type="pres">
      <dgm:prSet presAssocID="{FD0FFA5B-50AE-4A40-9C61-8F535F888035}" presName="hierChild5" presStyleCnt="0"/>
      <dgm:spPr/>
    </dgm:pt>
    <dgm:pt modelId="{4F186741-2D0E-4D3A-B68A-386EE20925B6}" type="pres">
      <dgm:prSet presAssocID="{2C0C5807-D3CA-42FD-86A7-FF4EC4F4D37A}" presName="Name115" presStyleLbl="parChTrans1D3" presStyleIdx="2" presStyleCnt="3"/>
      <dgm:spPr/>
    </dgm:pt>
    <dgm:pt modelId="{08FE0F17-AF02-4581-B49B-F59CA7A8FE1E}" type="pres">
      <dgm:prSet presAssocID="{BA4194F2-F434-4A08-9D2B-144A6115F692}" presName="hierRoot3" presStyleCnt="0">
        <dgm:presLayoutVars>
          <dgm:hierBranch val="init"/>
        </dgm:presLayoutVars>
      </dgm:prSet>
      <dgm:spPr/>
    </dgm:pt>
    <dgm:pt modelId="{B7129E9C-1852-4A0B-AD79-D4512F04E014}" type="pres">
      <dgm:prSet presAssocID="{BA4194F2-F434-4A08-9D2B-144A6115F692}" presName="rootComposite3" presStyleCnt="0"/>
      <dgm:spPr/>
    </dgm:pt>
    <dgm:pt modelId="{87354A15-1C1B-4ED8-BB51-6A074DD5A9AE}" type="pres">
      <dgm:prSet presAssocID="{BA4194F2-F434-4A08-9D2B-144A6115F692}" presName="rootText3" presStyleLbl="asst2" presStyleIdx="0" presStyleCnt="1" custLinFactNeighborX="74316" custLinFactNeighborY="2164">
        <dgm:presLayoutVars>
          <dgm:chPref val="3"/>
        </dgm:presLayoutVars>
      </dgm:prSet>
      <dgm:spPr/>
    </dgm:pt>
    <dgm:pt modelId="{DA4E0A8E-7C17-4A0D-99BF-08644303306D}" type="pres">
      <dgm:prSet presAssocID="{BA4194F2-F434-4A08-9D2B-144A6115F692}" presName="rootConnector3" presStyleLbl="asst2" presStyleIdx="0" presStyleCnt="1"/>
      <dgm:spPr/>
    </dgm:pt>
    <dgm:pt modelId="{F88CCC8D-7B98-4DC4-BB98-18C2B756CDC4}" type="pres">
      <dgm:prSet presAssocID="{BA4194F2-F434-4A08-9D2B-144A6115F692}" presName="hierChild6" presStyleCnt="0"/>
      <dgm:spPr/>
    </dgm:pt>
    <dgm:pt modelId="{21EA7E18-36C9-4126-9264-840A13B7B4C4}" type="pres">
      <dgm:prSet presAssocID="{BA4194F2-F434-4A08-9D2B-144A6115F692}" presName="hierChild7" presStyleCnt="0"/>
      <dgm:spPr/>
    </dgm:pt>
    <dgm:pt modelId="{73E3DABD-BAED-44E8-948C-9D239BBB2641}" type="pres">
      <dgm:prSet presAssocID="{C33F68DF-2852-4696-BE43-F8E5ED39A8F8}" presName="Name64" presStyleLbl="parChTrans1D2" presStyleIdx="8" presStyleCnt="9"/>
      <dgm:spPr/>
    </dgm:pt>
    <dgm:pt modelId="{04E32B08-872B-4EC1-958A-0BDE09B96D5A}" type="pres">
      <dgm:prSet presAssocID="{475ED3CB-B3BA-4915-B5E3-797A920A7E3D}" presName="hierRoot2" presStyleCnt="0">
        <dgm:presLayoutVars>
          <dgm:hierBranch val="init"/>
        </dgm:presLayoutVars>
      </dgm:prSet>
      <dgm:spPr/>
    </dgm:pt>
    <dgm:pt modelId="{021E859E-454E-472D-88B1-30ABEA1416B5}" type="pres">
      <dgm:prSet presAssocID="{475ED3CB-B3BA-4915-B5E3-797A920A7E3D}" presName="rootComposite" presStyleCnt="0"/>
      <dgm:spPr/>
    </dgm:pt>
    <dgm:pt modelId="{77D9FC2D-FCC5-4B3D-9A38-FCCCCC904771}" type="pres">
      <dgm:prSet presAssocID="{475ED3CB-B3BA-4915-B5E3-797A920A7E3D}" presName="rootText" presStyleLbl="node2" presStyleIdx="7" presStyleCnt="8" custScaleX="132655">
        <dgm:presLayoutVars>
          <dgm:chPref val="3"/>
        </dgm:presLayoutVars>
      </dgm:prSet>
      <dgm:spPr/>
    </dgm:pt>
    <dgm:pt modelId="{E4BF6C02-D5B4-474E-A354-B04BDBC6F5A9}" type="pres">
      <dgm:prSet presAssocID="{475ED3CB-B3BA-4915-B5E3-797A920A7E3D}" presName="rootConnector" presStyleLbl="node2" presStyleIdx="7" presStyleCnt="8"/>
      <dgm:spPr/>
    </dgm:pt>
    <dgm:pt modelId="{28BDAA42-72DE-4EE7-B61B-AC15750BABA8}" type="pres">
      <dgm:prSet presAssocID="{475ED3CB-B3BA-4915-B5E3-797A920A7E3D}" presName="hierChild4" presStyleCnt="0"/>
      <dgm:spPr/>
    </dgm:pt>
    <dgm:pt modelId="{C7B4A90C-BE46-46C7-B6EE-8D5695E280A4}" type="pres">
      <dgm:prSet presAssocID="{475ED3CB-B3BA-4915-B5E3-797A920A7E3D}" presName="hierChild5" presStyleCnt="0"/>
      <dgm:spPr/>
    </dgm:pt>
    <dgm:pt modelId="{F777CF26-B3DC-46B7-B840-1C5A44EEF4A2}" type="pres">
      <dgm:prSet presAssocID="{0A73BAFD-BE0A-4E4B-A443-DA0EA33B17F6}" presName="hierChild3" presStyleCnt="0"/>
      <dgm:spPr/>
    </dgm:pt>
  </dgm:ptLst>
  <dgm:cxnLst>
    <dgm:cxn modelId="{7AF3C60C-8841-425C-9C3C-B8C250410191}" type="presOf" srcId="{2C0C5807-D3CA-42FD-86A7-FF4EC4F4D37A}" destId="{4F186741-2D0E-4D3A-B68A-386EE20925B6}" srcOrd="0" destOrd="0" presId="urn:microsoft.com/office/officeart/2009/3/layout/HorizontalOrganizationChart"/>
    <dgm:cxn modelId="{85EDD30F-A7D0-4A1A-A93B-9FB85E316E14}" type="presOf" srcId="{BA28A0E1-E889-4B9B-A961-8BE310ACA08C}" destId="{5B05C98F-B464-44A5-9E7A-A6BFC39DCC3C}" srcOrd="0" destOrd="0" presId="urn:microsoft.com/office/officeart/2009/3/layout/HorizontalOrganizationChart"/>
    <dgm:cxn modelId="{171A2A13-4859-4042-AE3A-D431787F4AEA}" type="presOf" srcId="{4910DA25-9463-481F-9573-455030A5B9AA}" destId="{7B50EAAE-CA3C-4084-88EA-D3D7FCF3AEC1}" srcOrd="1" destOrd="0" presId="urn:microsoft.com/office/officeart/2009/3/layout/HorizontalOrganizationChart"/>
    <dgm:cxn modelId="{D8018213-34B1-431E-BACD-293E3C4BCFBC}" type="presOf" srcId="{7D854308-1FEE-44B1-909A-73B6513B0625}" destId="{F39CC2C0-4AC4-4B0A-8815-5AAF0225AFBA}" srcOrd="0" destOrd="0" presId="urn:microsoft.com/office/officeart/2009/3/layout/HorizontalOrganizationChart"/>
    <dgm:cxn modelId="{BB6ACB13-F92F-4C90-9E30-67C60389C05B}" type="presOf" srcId="{02B66800-B292-4CA0-9FE1-6338C68B7106}" destId="{F6FCCF5A-18BD-40A7-BB83-090A6E246526}" srcOrd="0" destOrd="0" presId="urn:microsoft.com/office/officeart/2009/3/layout/HorizontalOrganizationChart"/>
    <dgm:cxn modelId="{579DA11C-0778-49DA-BD6D-0CFB3B6C5951}" type="presOf" srcId="{5EE3C85C-7406-4F70-AEA7-091F288705D9}" destId="{B25D5E6B-5711-4CE9-B3D3-70E174E686C3}" srcOrd="0" destOrd="0" presId="urn:microsoft.com/office/officeart/2009/3/layout/HorizontalOrganizationChart"/>
    <dgm:cxn modelId="{930FDA26-BA36-4F85-9AB8-CED7893F418E}" type="presOf" srcId="{475ED3CB-B3BA-4915-B5E3-797A920A7E3D}" destId="{E4BF6C02-D5B4-474E-A354-B04BDBC6F5A9}" srcOrd="1" destOrd="0" presId="urn:microsoft.com/office/officeart/2009/3/layout/HorizontalOrganizationChart"/>
    <dgm:cxn modelId="{17864027-1057-4323-9064-A4742CE6DA8B}" srcId="{0A73BAFD-BE0A-4E4B-A443-DA0EA33B17F6}" destId="{FD0FFA5B-50AE-4A40-9C61-8F535F888035}" srcOrd="0" destOrd="0" parTransId="{908B916E-1781-48FF-B0BD-D31A96E7AFBA}" sibTransId="{A18EC82B-F86B-4539-85B4-AC16373E1DED}"/>
    <dgm:cxn modelId="{7EFDBB28-74B3-4720-9765-66552B39AB5C}" type="presOf" srcId="{F8523F1C-2CD8-434F-92F0-F997F12D00F8}" destId="{8B3C3E7B-0FC6-4B2B-B686-702105A8CA58}" srcOrd="0" destOrd="0" presId="urn:microsoft.com/office/officeart/2009/3/layout/HorizontalOrganizationChart"/>
    <dgm:cxn modelId="{4478732C-52A9-45E1-A6A4-826076B71B06}" type="presOf" srcId="{32AC490F-B3AC-461C-81E2-62E9300C49F1}" destId="{3CC0D398-31DC-4BE2-BF44-32C7147B5ED4}" srcOrd="1" destOrd="0" presId="urn:microsoft.com/office/officeart/2009/3/layout/HorizontalOrganizationChart"/>
    <dgm:cxn modelId="{35F89034-F6BF-49C3-BF22-8A56CBA5A2CC}" srcId="{7D854308-1FEE-44B1-909A-73B6513B0625}" destId="{0A73BAFD-BE0A-4E4B-A443-DA0EA33B17F6}" srcOrd="4" destOrd="0" parTransId="{7A8AE359-3A1A-4A10-A54C-A0071E5FA83E}" sibTransId="{9E794E3C-6FE5-44D7-81DD-43CC84953BBA}"/>
    <dgm:cxn modelId="{55680837-21D2-42D2-8C7D-DDDE7807F37C}" type="presOf" srcId="{475ED3CB-B3BA-4915-B5E3-797A920A7E3D}" destId="{77D9FC2D-FCC5-4B3D-9A38-FCCCCC904771}" srcOrd="0" destOrd="0" presId="urn:microsoft.com/office/officeart/2009/3/layout/HorizontalOrganizationChart"/>
    <dgm:cxn modelId="{AD9C9E5B-3507-49D7-AA5C-A7D4AE9ACD33}" type="presOf" srcId="{F6379504-E8AD-4170-B2D5-9A777A984BF8}" destId="{D2CCDB1E-E7B9-417B-BC63-066ED171D9AB}" srcOrd="0" destOrd="0" presId="urn:microsoft.com/office/officeart/2009/3/layout/HorizontalOrganizationChart"/>
    <dgm:cxn modelId="{7BF19E43-6F74-4E5A-B129-F87621632080}" type="presOf" srcId="{EAB774FA-2C7D-4667-8015-39D3D09CC6E1}" destId="{98EBF879-7913-47A4-A9FE-823B783DEA14}" srcOrd="1" destOrd="0" presId="urn:microsoft.com/office/officeart/2009/3/layout/HorizontalOrganizationChart"/>
    <dgm:cxn modelId="{CDB37964-B78F-42D7-BE11-8B4818D36988}" type="presOf" srcId="{0A73BAFD-BE0A-4E4B-A443-DA0EA33B17F6}" destId="{8E410758-13B4-478E-854F-9A2F563A678C}" srcOrd="1" destOrd="0" presId="urn:microsoft.com/office/officeart/2009/3/layout/HorizontalOrganizationChart"/>
    <dgm:cxn modelId="{354AA246-016B-438C-9EF9-23A51C68C13D}" type="presOf" srcId="{3EFF73DD-4887-4C5A-AEC8-48519AF91433}" destId="{0A548B15-35D0-4307-B971-A16BBA386AC5}" srcOrd="0" destOrd="0" presId="urn:microsoft.com/office/officeart/2009/3/layout/HorizontalOrganizationChart"/>
    <dgm:cxn modelId="{EB6A3C48-D906-45AF-9959-959F7400782B}" type="presOf" srcId="{C9EA79C4-DC52-4B67-9867-E3F5D25D5B3D}" destId="{90B922EE-0A67-480A-B115-392E99844629}" srcOrd="1" destOrd="0" presId="urn:microsoft.com/office/officeart/2009/3/layout/HorizontalOrganizationChart"/>
    <dgm:cxn modelId="{0F382449-DC1E-4F3A-BDF8-179D890DB43F}" srcId="{7D854308-1FEE-44B1-909A-73B6513B0625}" destId="{02B66800-B292-4CA0-9FE1-6338C68B7106}" srcOrd="0" destOrd="0" parTransId="{380168B3-6F82-4F93-AF7F-2426183AF0F3}" sibTransId="{7E8F8CC3-F50A-42F2-A00B-A0DC920CF9A3}"/>
    <dgm:cxn modelId="{DF2FF769-F034-4A9A-B043-5DAD14A5C259}" type="presOf" srcId="{5EE3C85C-7406-4F70-AEA7-091F288705D9}" destId="{41A7D295-51B9-4C99-A000-0981BAA2F1D2}" srcOrd="1" destOrd="0" presId="urn:microsoft.com/office/officeart/2009/3/layout/HorizontalOrganizationChart"/>
    <dgm:cxn modelId="{E259404A-2C49-40DD-A569-77A8641AEDD2}" type="presOf" srcId="{FD0FFA5B-50AE-4A40-9C61-8F535F888035}" destId="{84A3EE56-EDE9-4C54-9F7C-88AF1A3CE613}" srcOrd="0" destOrd="0" presId="urn:microsoft.com/office/officeart/2009/3/layout/HorizontalOrganizationChart"/>
    <dgm:cxn modelId="{7FBDC46E-347C-41D7-82D2-15DA76748D1A}" srcId="{7D854308-1FEE-44B1-909A-73B6513B0625}" destId="{C00B7A37-C14E-4900-B5DF-5666765BC2E8}" srcOrd="2" destOrd="0" parTransId="{E436B9C8-ECA0-458F-90A6-115BA76D6BFD}" sibTransId="{2CD53DDA-7BE4-4406-81D1-EE2DA4186D89}"/>
    <dgm:cxn modelId="{020B7272-3A96-4B9A-8052-7C415E8B50A0}" type="presOf" srcId="{1D8F08E4-5FA2-4259-AA53-8DB20BBE2AB3}" destId="{335D48A3-B499-4E4F-8767-177DA6F028D7}" srcOrd="0" destOrd="0" presId="urn:microsoft.com/office/officeart/2009/3/layout/HorizontalOrganizationChart"/>
    <dgm:cxn modelId="{E0C86253-E4F2-443F-84C1-36A6A3DCC33B}" type="presOf" srcId="{32AC490F-B3AC-461C-81E2-62E9300C49F1}" destId="{074E1B29-C263-4DCE-B823-B85B7A0DF51B}" srcOrd="0" destOrd="0" presId="urn:microsoft.com/office/officeart/2009/3/layout/HorizontalOrganizationChart"/>
    <dgm:cxn modelId="{2447AA73-CC52-4DEB-B6F5-4F86BF97DD56}" type="presOf" srcId="{5D9CE4B0-AEA4-4082-920B-E926F358C445}" destId="{AD5090F0-DEE9-4590-B4D6-A021E9F073C8}" srcOrd="1" destOrd="0" presId="urn:microsoft.com/office/officeart/2009/3/layout/HorizontalOrganizationChart"/>
    <dgm:cxn modelId="{49E35275-F608-4932-A089-BAFE89D34312}" srcId="{02B66800-B292-4CA0-9FE1-6338C68B7106}" destId="{BB855A0C-FEE2-4F24-8425-F92CDB7A94AF}" srcOrd="0" destOrd="0" parTransId="{5D1901BC-D54D-48C8-93EF-E4118402B349}" sibTransId="{FFA5AF15-42A2-438F-B23B-B345F6A540F4}"/>
    <dgm:cxn modelId="{23CCE475-44C3-4F6B-A933-F03244572FC6}" srcId="{7D854308-1FEE-44B1-909A-73B6513B0625}" destId="{1D8F08E4-5FA2-4259-AA53-8DB20BBE2AB3}" srcOrd="3" destOrd="0" parTransId="{08560ADE-48DA-418C-BD4E-69FB82C33B01}" sibTransId="{C0ADA820-161E-430F-B455-F73F59D41FD6}"/>
    <dgm:cxn modelId="{CC21BD56-17C7-4A71-86C7-455616C58AAB}" srcId="{0A73BAFD-BE0A-4E4B-A443-DA0EA33B17F6}" destId="{475ED3CB-B3BA-4915-B5E3-797A920A7E3D}" srcOrd="1" destOrd="0" parTransId="{C33F68DF-2852-4696-BE43-F8E5ED39A8F8}" sibTransId="{13130049-0D40-4547-A405-7F880849C4AC}"/>
    <dgm:cxn modelId="{7D837657-15B9-4AFB-8F7C-BF73A84AFC67}" srcId="{FD0FFA5B-50AE-4A40-9C61-8F535F888035}" destId="{BA4194F2-F434-4A08-9D2B-144A6115F692}" srcOrd="0" destOrd="0" parTransId="{2C0C5807-D3CA-42FD-86A7-FF4EC4F4D37A}" sibTransId="{CA0DDA52-EEA1-4C94-9C3F-3311FD7B7333}"/>
    <dgm:cxn modelId="{2B1F2E78-9E2E-4C43-8073-014122622F0A}" type="presOf" srcId="{BA4194F2-F434-4A08-9D2B-144A6115F692}" destId="{DA4E0A8E-7C17-4A0D-99BF-08644303306D}" srcOrd="1" destOrd="0" presId="urn:microsoft.com/office/officeart/2009/3/layout/HorizontalOrganizationChart"/>
    <dgm:cxn modelId="{8FC83659-9087-441A-AC78-596C25D8EC00}" type="presOf" srcId="{02B66800-B292-4CA0-9FE1-6338C68B7106}" destId="{5F128C54-BC8F-4A68-A832-59ED3F307481}" srcOrd="1" destOrd="0" presId="urn:microsoft.com/office/officeart/2009/3/layout/HorizontalOrganizationChart"/>
    <dgm:cxn modelId="{50919779-B300-4167-9BA6-10115246BD81}" srcId="{1D8F08E4-5FA2-4259-AA53-8DB20BBE2AB3}" destId="{5D9CE4B0-AEA4-4082-920B-E926F358C445}" srcOrd="0" destOrd="0" parTransId="{FBAD22CD-3071-4CE9-8648-2249FF69C1EB}" sibTransId="{089BE9D6-FD3C-4665-A56F-125C9B6466D8}"/>
    <dgm:cxn modelId="{CA2FA259-E284-40F1-BBF2-CF85934D550B}" type="presOf" srcId="{4910DA25-9463-481F-9573-455030A5B9AA}" destId="{F50489E7-E615-4A6E-AE7B-B988DD315363}" srcOrd="0" destOrd="0" presId="urn:microsoft.com/office/officeart/2009/3/layout/HorizontalOrganizationChart"/>
    <dgm:cxn modelId="{CCFCC279-87B8-4633-BE6B-811EA343EFD4}" type="presOf" srcId="{C00B7A37-C14E-4900-B5DF-5666765BC2E8}" destId="{6DEB5DCB-DB94-46C0-918E-7CC42F398A1B}" srcOrd="0" destOrd="0" presId="urn:microsoft.com/office/officeart/2009/3/layout/HorizontalOrganizationChart"/>
    <dgm:cxn modelId="{D305127A-A5D4-4DDB-ABEE-8425000D89C2}" type="presOf" srcId="{C33F68DF-2852-4696-BE43-F8E5ED39A8F8}" destId="{73E3DABD-BAED-44E8-948C-9D239BBB2641}" srcOrd="0" destOrd="0" presId="urn:microsoft.com/office/officeart/2009/3/layout/HorizontalOrganizationChart"/>
    <dgm:cxn modelId="{D8BBEF7E-6687-418D-8140-60DCD23F46DC}" srcId="{C00B7A37-C14E-4900-B5DF-5666765BC2E8}" destId="{5EE3C85C-7406-4F70-AEA7-091F288705D9}" srcOrd="1" destOrd="0" parTransId="{F27AE1B6-FF53-4AA0-AB91-A41CA1A347F0}" sibTransId="{6FCC554F-A2AD-47AD-B865-0F83FC5B3039}"/>
    <dgm:cxn modelId="{E1670386-8D06-4148-9B4F-C8A0DFC10654}" type="presOf" srcId="{BB855A0C-FEE2-4F24-8425-F92CDB7A94AF}" destId="{DEB4D49F-CD6B-4D5B-8A92-3334939F0BBC}" srcOrd="1" destOrd="0" presId="urn:microsoft.com/office/officeart/2009/3/layout/HorizontalOrganizationChart"/>
    <dgm:cxn modelId="{8FA4B089-C08C-4EF5-B77D-FC832651EAAD}" type="presOf" srcId="{A0B48BD9-CE34-4019-94C0-D8D1BB85C339}" destId="{4559781A-78BE-4B02-9495-B7A118366F9F}" srcOrd="0" destOrd="0" presId="urn:microsoft.com/office/officeart/2009/3/layout/HorizontalOrganizationChart"/>
    <dgm:cxn modelId="{9256368B-8747-4014-A93D-0131A12B324D}" type="presOf" srcId="{BA4194F2-F434-4A08-9D2B-144A6115F692}" destId="{87354A15-1C1B-4ED8-BB51-6A074DD5A9AE}" srcOrd="0" destOrd="0" presId="urn:microsoft.com/office/officeart/2009/3/layout/HorizontalOrganizationChart"/>
    <dgm:cxn modelId="{2C566D8B-8989-4FBC-91E3-E9E237851FC2}" type="presOf" srcId="{605E5E23-49E4-4F4C-8487-9F6E3420531B}" destId="{81B248DC-FA8E-421C-A4B3-74B3838FB6BB}" srcOrd="0" destOrd="0" presId="urn:microsoft.com/office/officeart/2009/3/layout/HorizontalOrganizationChart"/>
    <dgm:cxn modelId="{A8828594-AEB5-4D7F-979F-4FF25F5F1AC6}" srcId="{5EE3C85C-7406-4F70-AEA7-091F288705D9}" destId="{32AC490F-B3AC-461C-81E2-62E9300C49F1}" srcOrd="1" destOrd="0" parTransId="{F6379504-E8AD-4170-B2D5-9A777A984BF8}" sibTransId="{7FC957BD-D974-4373-B5C9-0DBA1C14BFCA}"/>
    <dgm:cxn modelId="{CD794AA0-C174-4C1E-BEA5-D7EE0FFA3AF9}" type="presOf" srcId="{FBAD22CD-3071-4CE9-8648-2249FF69C1EB}" destId="{91D97D53-8A1C-4FB2-82CE-51C72E3A1FA4}" srcOrd="0" destOrd="0" presId="urn:microsoft.com/office/officeart/2009/3/layout/HorizontalOrganizationChart"/>
    <dgm:cxn modelId="{D2EE81A0-3B94-436E-87AF-D7A4CCBFC74A}" srcId="{C00B7A37-C14E-4900-B5DF-5666765BC2E8}" destId="{E74DE728-A7FC-4D86-80A5-12D79A32DA8D}" srcOrd="2" destOrd="0" parTransId="{8A060A26-BB9D-4847-A079-4AE691741163}" sibTransId="{46F09BDD-AC09-493C-A716-A361215B4C35}"/>
    <dgm:cxn modelId="{98FDF4A2-8E91-492E-90CF-812811470543}" type="presOf" srcId="{E74DE728-A7FC-4D86-80A5-12D79A32DA8D}" destId="{A6BBF8D8-850D-490C-96B1-312D5510CFC6}" srcOrd="0" destOrd="0" presId="urn:microsoft.com/office/officeart/2009/3/layout/HorizontalOrganizationChart"/>
    <dgm:cxn modelId="{125845A3-93F3-4300-8939-34031203E4B1}" type="presOf" srcId="{EAB774FA-2C7D-4667-8015-39D3D09CC6E1}" destId="{92425668-B62C-440A-83B2-9F304EE0C335}" srcOrd="0" destOrd="0" presId="urn:microsoft.com/office/officeart/2009/3/layout/HorizontalOrganizationChart"/>
    <dgm:cxn modelId="{029345AB-F5D3-4CF2-BA90-F51D73005F46}" type="presOf" srcId="{5D9CE4B0-AEA4-4082-920B-E926F358C445}" destId="{8D56E2FE-89A7-4CB4-97EC-82DEFF9DBEBC}" srcOrd="0" destOrd="0" presId="urn:microsoft.com/office/officeart/2009/3/layout/HorizontalOrganizationChart"/>
    <dgm:cxn modelId="{FBA92EAE-0E28-4823-847C-98B933FA7C38}" type="presOf" srcId="{26BEEEAB-072C-46AC-8E61-ECE4D5CAB6E3}" destId="{8DB3BCDB-9D2A-4838-A148-6F4DEF3EC31D}" srcOrd="1" destOrd="0" presId="urn:microsoft.com/office/officeart/2009/3/layout/HorizontalOrganizationChart"/>
    <dgm:cxn modelId="{DC65E7B1-0738-4CC9-A0B2-9BD5C5FCA2A1}" type="presOf" srcId="{C00B7A37-C14E-4900-B5DF-5666765BC2E8}" destId="{251F6DE8-C45D-4FCC-9792-EB0BB4E9C16D}" srcOrd="1" destOrd="0" presId="urn:microsoft.com/office/officeart/2009/3/layout/HorizontalOrganizationChart"/>
    <dgm:cxn modelId="{B31DCCBF-1014-4CD9-AE11-3BF689C747E3}" srcId="{C00B7A37-C14E-4900-B5DF-5666765BC2E8}" destId="{C9EA79C4-DC52-4B67-9867-E3F5D25D5B3D}" srcOrd="0" destOrd="0" parTransId="{3EFF73DD-4887-4C5A-AEC8-48519AF91433}" sibTransId="{42A88CBC-5451-4E3B-909F-CA369C801E73}"/>
    <dgm:cxn modelId="{50A86AC0-0290-4E36-A53B-A63C8CE02702}" srcId="{5EE3C85C-7406-4F70-AEA7-091F288705D9}" destId="{26BEEEAB-072C-46AC-8E61-ECE4D5CAB6E3}" srcOrd="0" destOrd="0" parTransId="{F8523F1C-2CD8-434F-92F0-F997F12D00F8}" sibTransId="{E048C744-2FBE-455A-B6AC-242A1ADA0BE7}"/>
    <dgm:cxn modelId="{E6E059C0-9E9D-450B-9E4D-8C154AB66E7F}" srcId="{7D854308-1FEE-44B1-909A-73B6513B0625}" destId="{605E5E23-49E4-4F4C-8487-9F6E3420531B}" srcOrd="1" destOrd="0" parTransId="{43B7F2AF-6D42-4952-9521-2E9266AD6DA0}" sibTransId="{690F9B3E-083F-43C0-95AD-335A2B7F2BE2}"/>
    <dgm:cxn modelId="{C2BAC7C2-0EFB-4A25-9DC3-45F34E8B8DCC}" type="presOf" srcId="{5D1901BC-D54D-48C8-93EF-E4118402B349}" destId="{5D3A39A4-F2E3-44A7-901A-4C0160B6FF18}" srcOrd="0" destOrd="0" presId="urn:microsoft.com/office/officeart/2009/3/layout/HorizontalOrganizationChart"/>
    <dgm:cxn modelId="{E54DF6C6-497D-403D-B1E8-3398EF10DDCA}" srcId="{605E5E23-49E4-4F4C-8487-9F6E3420531B}" destId="{EAB774FA-2C7D-4667-8015-39D3D09CC6E1}" srcOrd="1" destOrd="0" parTransId="{A0B48BD9-CE34-4019-94C0-D8D1BB85C339}" sibTransId="{6AD75227-E29A-4059-B02C-84EEBB4107FF}"/>
    <dgm:cxn modelId="{92BD52CB-3C8A-4576-8C1B-D6409BE1530F}" type="presOf" srcId="{605E5E23-49E4-4F4C-8487-9F6E3420531B}" destId="{FE5CB1D3-9E71-4CE2-B1C4-B660728E7C58}" srcOrd="1" destOrd="0" presId="urn:microsoft.com/office/officeart/2009/3/layout/HorizontalOrganizationChart"/>
    <dgm:cxn modelId="{C106E9CC-049A-4EA8-983E-A8DAF1E69450}" srcId="{605E5E23-49E4-4F4C-8487-9F6E3420531B}" destId="{4910DA25-9463-481F-9573-455030A5B9AA}" srcOrd="0" destOrd="0" parTransId="{BA28A0E1-E889-4B9B-A961-8BE310ACA08C}" sibTransId="{BECD617B-55F3-43EB-9433-6D8AC811E0F8}"/>
    <dgm:cxn modelId="{574A5DCF-898D-4227-A29A-0C7B34413C95}" type="presOf" srcId="{8A060A26-BB9D-4847-A079-4AE691741163}" destId="{8B510881-70F4-46FB-9750-FC9AAEA0998A}" srcOrd="0" destOrd="0" presId="urn:microsoft.com/office/officeart/2009/3/layout/HorizontalOrganizationChart"/>
    <dgm:cxn modelId="{BFB36FD2-9D75-4680-84CB-62338D44B2A2}" type="presOf" srcId="{F27AE1B6-FF53-4AA0-AB91-A41CA1A347F0}" destId="{6AAE78E9-DE07-4088-A6E1-38B354005828}" srcOrd="0" destOrd="0" presId="urn:microsoft.com/office/officeart/2009/3/layout/HorizontalOrganizationChart"/>
    <dgm:cxn modelId="{21313AD4-8DA8-46BF-8133-3B1C07BF73DF}" type="presOf" srcId="{FD0FFA5B-50AE-4A40-9C61-8F535F888035}" destId="{FA67E89F-247B-42FE-BDFE-168A6B29B4A6}" srcOrd="1" destOrd="0" presId="urn:microsoft.com/office/officeart/2009/3/layout/HorizontalOrganizationChart"/>
    <dgm:cxn modelId="{1A2080D4-7013-4E00-943F-26EB69AB1076}" type="presOf" srcId="{C9EA79C4-DC52-4B67-9867-E3F5D25D5B3D}" destId="{D8D2D2FE-082D-48B0-BA50-E73E6D98AF67}" srcOrd="0" destOrd="0" presId="urn:microsoft.com/office/officeart/2009/3/layout/HorizontalOrganizationChart"/>
    <dgm:cxn modelId="{9494D5D9-7207-426B-823D-5845A6E71F8F}" type="presOf" srcId="{E74DE728-A7FC-4D86-80A5-12D79A32DA8D}" destId="{00DA9233-91C5-49B8-9A0E-3FCD01BDADF4}" srcOrd="1" destOrd="0" presId="urn:microsoft.com/office/officeart/2009/3/layout/HorizontalOrganizationChart"/>
    <dgm:cxn modelId="{4AB2E6E0-8335-4117-A6B9-D210079C2230}" type="presOf" srcId="{1D8F08E4-5FA2-4259-AA53-8DB20BBE2AB3}" destId="{B7FC45E6-24F1-458B-9AD5-E0AC1D7E771F}" srcOrd="1" destOrd="0" presId="urn:microsoft.com/office/officeart/2009/3/layout/HorizontalOrganizationChart"/>
    <dgm:cxn modelId="{004914E5-CE45-4487-A23B-188D5DF4A61B}" type="presOf" srcId="{0A73BAFD-BE0A-4E4B-A443-DA0EA33B17F6}" destId="{1EDF1645-ECFC-4333-9D18-CEB7F17C2F3C}" srcOrd="0" destOrd="0" presId="urn:microsoft.com/office/officeart/2009/3/layout/HorizontalOrganizationChart"/>
    <dgm:cxn modelId="{AF4DC4E6-BBAE-4B5C-A638-4572B53F3C3A}" type="presOf" srcId="{26BEEEAB-072C-46AC-8E61-ECE4D5CAB6E3}" destId="{D49F84CB-3F0C-4822-84A9-1990B401DA63}" srcOrd="0" destOrd="0" presId="urn:microsoft.com/office/officeart/2009/3/layout/HorizontalOrganizationChart"/>
    <dgm:cxn modelId="{9D7FB2F2-9E8C-40C1-9E9F-041047E3649A}" type="presOf" srcId="{908B916E-1781-48FF-B0BD-D31A96E7AFBA}" destId="{678500DA-48C2-4A4D-B751-0267E63B9BAC}" srcOrd="0" destOrd="0" presId="urn:microsoft.com/office/officeart/2009/3/layout/HorizontalOrganizationChart"/>
    <dgm:cxn modelId="{2028D0FD-10E6-4061-82B3-6FAA26E39D21}" type="presOf" srcId="{BB855A0C-FEE2-4F24-8425-F92CDB7A94AF}" destId="{7172C20F-912C-4318-A057-1136660C9711}" srcOrd="0" destOrd="0" presId="urn:microsoft.com/office/officeart/2009/3/layout/HorizontalOrganizationChart"/>
    <dgm:cxn modelId="{6A5C3E7A-FAE1-46FD-905C-B2D5781A4887}" type="presParOf" srcId="{F39CC2C0-4AC4-4B0A-8815-5AAF0225AFBA}" destId="{1B73E6F6-20D0-4754-BC1E-1377736281AB}" srcOrd="0" destOrd="0" presId="urn:microsoft.com/office/officeart/2009/3/layout/HorizontalOrganizationChart"/>
    <dgm:cxn modelId="{BC62C10C-D057-43B1-B734-E55EC2615678}" type="presParOf" srcId="{1B73E6F6-20D0-4754-BC1E-1377736281AB}" destId="{CAD9CB61-174C-466D-B590-B0F8A7183FF0}" srcOrd="0" destOrd="0" presId="urn:microsoft.com/office/officeart/2009/3/layout/HorizontalOrganizationChart"/>
    <dgm:cxn modelId="{54E4834C-B543-455B-B5E2-D7C64CBA5F64}" type="presParOf" srcId="{CAD9CB61-174C-466D-B590-B0F8A7183FF0}" destId="{F6FCCF5A-18BD-40A7-BB83-090A6E246526}" srcOrd="0" destOrd="0" presId="urn:microsoft.com/office/officeart/2009/3/layout/HorizontalOrganizationChart"/>
    <dgm:cxn modelId="{31741F83-178B-4BF6-8BC8-402E2372049C}" type="presParOf" srcId="{CAD9CB61-174C-466D-B590-B0F8A7183FF0}" destId="{5F128C54-BC8F-4A68-A832-59ED3F307481}" srcOrd="1" destOrd="0" presId="urn:microsoft.com/office/officeart/2009/3/layout/HorizontalOrganizationChart"/>
    <dgm:cxn modelId="{D0BE1172-8D23-4C48-9355-D32D18D918E9}" type="presParOf" srcId="{1B73E6F6-20D0-4754-BC1E-1377736281AB}" destId="{3CCC09B8-7C1E-4441-8FFD-4C2243810EB9}" srcOrd="1" destOrd="0" presId="urn:microsoft.com/office/officeart/2009/3/layout/HorizontalOrganizationChart"/>
    <dgm:cxn modelId="{567647C9-81C9-4F6A-8EC7-0963DD82625C}" type="presParOf" srcId="{3CCC09B8-7C1E-4441-8FFD-4C2243810EB9}" destId="{5D3A39A4-F2E3-44A7-901A-4C0160B6FF18}" srcOrd="0" destOrd="0" presId="urn:microsoft.com/office/officeart/2009/3/layout/HorizontalOrganizationChart"/>
    <dgm:cxn modelId="{CD05EF82-6BF6-4E63-989F-104D65F5D27F}" type="presParOf" srcId="{3CCC09B8-7C1E-4441-8FFD-4C2243810EB9}" destId="{C8B48EC5-D701-40DA-A490-BE865976F8D8}" srcOrd="1" destOrd="0" presId="urn:microsoft.com/office/officeart/2009/3/layout/HorizontalOrganizationChart"/>
    <dgm:cxn modelId="{E77AA26D-5895-473D-A278-BCD9B4AC8AED}" type="presParOf" srcId="{C8B48EC5-D701-40DA-A490-BE865976F8D8}" destId="{62A66ECE-A347-4295-92F9-BB5438DE8C7B}" srcOrd="0" destOrd="0" presId="urn:microsoft.com/office/officeart/2009/3/layout/HorizontalOrganizationChart"/>
    <dgm:cxn modelId="{2E605FC9-A71B-4AD1-A914-B82AD0A2C634}" type="presParOf" srcId="{62A66ECE-A347-4295-92F9-BB5438DE8C7B}" destId="{7172C20F-912C-4318-A057-1136660C9711}" srcOrd="0" destOrd="0" presId="urn:microsoft.com/office/officeart/2009/3/layout/HorizontalOrganizationChart"/>
    <dgm:cxn modelId="{1D8039E4-97EA-431A-BE0A-FEAA8B1687E9}" type="presParOf" srcId="{62A66ECE-A347-4295-92F9-BB5438DE8C7B}" destId="{DEB4D49F-CD6B-4D5B-8A92-3334939F0BBC}" srcOrd="1" destOrd="0" presId="urn:microsoft.com/office/officeart/2009/3/layout/HorizontalOrganizationChart"/>
    <dgm:cxn modelId="{254EFB72-3273-41BC-8862-C8CE1B655E65}" type="presParOf" srcId="{C8B48EC5-D701-40DA-A490-BE865976F8D8}" destId="{0B19051B-5A44-4265-B280-9FDB27A02192}" srcOrd="1" destOrd="0" presId="urn:microsoft.com/office/officeart/2009/3/layout/HorizontalOrganizationChart"/>
    <dgm:cxn modelId="{EA74BE87-705C-4355-8895-B2E8E30C3425}" type="presParOf" srcId="{C8B48EC5-D701-40DA-A490-BE865976F8D8}" destId="{85DC9606-9DBD-48D5-A36A-A466E544DE12}" srcOrd="2" destOrd="0" presId="urn:microsoft.com/office/officeart/2009/3/layout/HorizontalOrganizationChart"/>
    <dgm:cxn modelId="{C9CAA0A9-EC40-4546-B10F-1A61807B1A8A}" type="presParOf" srcId="{1B73E6F6-20D0-4754-BC1E-1377736281AB}" destId="{2CFE12B2-DA67-40A3-9525-9F1767F1348D}" srcOrd="2" destOrd="0" presId="urn:microsoft.com/office/officeart/2009/3/layout/HorizontalOrganizationChart"/>
    <dgm:cxn modelId="{FFA48C8A-C73F-4BE8-9803-9BF9188EC66F}" type="presParOf" srcId="{F39CC2C0-4AC4-4B0A-8815-5AAF0225AFBA}" destId="{CD149DAC-826A-4E8A-9056-A33393E4AC88}" srcOrd="1" destOrd="0" presId="urn:microsoft.com/office/officeart/2009/3/layout/HorizontalOrganizationChart"/>
    <dgm:cxn modelId="{7B972AEB-FA4E-463A-85C3-E03698741986}" type="presParOf" srcId="{CD149DAC-826A-4E8A-9056-A33393E4AC88}" destId="{0EC7889B-C394-41E0-BD4C-AF78BBE593FC}" srcOrd="0" destOrd="0" presId="urn:microsoft.com/office/officeart/2009/3/layout/HorizontalOrganizationChart"/>
    <dgm:cxn modelId="{032565EB-A7C8-4EFE-BD50-29CA485FBB07}" type="presParOf" srcId="{0EC7889B-C394-41E0-BD4C-AF78BBE593FC}" destId="{81B248DC-FA8E-421C-A4B3-74B3838FB6BB}" srcOrd="0" destOrd="0" presId="urn:microsoft.com/office/officeart/2009/3/layout/HorizontalOrganizationChart"/>
    <dgm:cxn modelId="{83FB32E6-BDEC-4E1E-B45B-7869D985D3C4}" type="presParOf" srcId="{0EC7889B-C394-41E0-BD4C-AF78BBE593FC}" destId="{FE5CB1D3-9E71-4CE2-B1C4-B660728E7C58}" srcOrd="1" destOrd="0" presId="urn:microsoft.com/office/officeart/2009/3/layout/HorizontalOrganizationChart"/>
    <dgm:cxn modelId="{B9B9FE43-34DB-4F85-A6B3-5CFD4C968265}" type="presParOf" srcId="{CD149DAC-826A-4E8A-9056-A33393E4AC88}" destId="{E4B12099-2C7D-42CE-BA6A-6BCE5E36DED6}" srcOrd="1" destOrd="0" presId="urn:microsoft.com/office/officeart/2009/3/layout/HorizontalOrganizationChart"/>
    <dgm:cxn modelId="{971DCE7D-27E0-4590-9E8E-C4D0977C1806}" type="presParOf" srcId="{E4B12099-2C7D-42CE-BA6A-6BCE5E36DED6}" destId="{5B05C98F-B464-44A5-9E7A-A6BFC39DCC3C}" srcOrd="0" destOrd="0" presId="urn:microsoft.com/office/officeart/2009/3/layout/HorizontalOrganizationChart"/>
    <dgm:cxn modelId="{9559131F-C70B-43FD-9E17-36F727261382}" type="presParOf" srcId="{E4B12099-2C7D-42CE-BA6A-6BCE5E36DED6}" destId="{9B77E40F-F5F6-40D3-9699-A714FEE58373}" srcOrd="1" destOrd="0" presId="urn:microsoft.com/office/officeart/2009/3/layout/HorizontalOrganizationChart"/>
    <dgm:cxn modelId="{77A6D4F2-14EF-46A7-8262-71AC68403D5B}" type="presParOf" srcId="{9B77E40F-F5F6-40D3-9699-A714FEE58373}" destId="{93C0C463-193F-4A84-BF08-5790D1C9B932}" srcOrd="0" destOrd="0" presId="urn:microsoft.com/office/officeart/2009/3/layout/HorizontalOrganizationChart"/>
    <dgm:cxn modelId="{43D7FDB6-2B50-48A5-8EC3-1376D33EC288}" type="presParOf" srcId="{93C0C463-193F-4A84-BF08-5790D1C9B932}" destId="{F50489E7-E615-4A6E-AE7B-B988DD315363}" srcOrd="0" destOrd="0" presId="urn:microsoft.com/office/officeart/2009/3/layout/HorizontalOrganizationChart"/>
    <dgm:cxn modelId="{31E8AD24-929C-4971-A54E-90641E57F098}" type="presParOf" srcId="{93C0C463-193F-4A84-BF08-5790D1C9B932}" destId="{7B50EAAE-CA3C-4084-88EA-D3D7FCF3AEC1}" srcOrd="1" destOrd="0" presId="urn:microsoft.com/office/officeart/2009/3/layout/HorizontalOrganizationChart"/>
    <dgm:cxn modelId="{CAED535B-A342-4EC0-B82D-C9F40697A01B}" type="presParOf" srcId="{9B77E40F-F5F6-40D3-9699-A714FEE58373}" destId="{C5AAF245-D631-4B62-A045-771D4AD141B9}" srcOrd="1" destOrd="0" presId="urn:microsoft.com/office/officeart/2009/3/layout/HorizontalOrganizationChart"/>
    <dgm:cxn modelId="{A0DA5949-5368-43EC-96F9-4EDD7F4B2253}" type="presParOf" srcId="{9B77E40F-F5F6-40D3-9699-A714FEE58373}" destId="{FC8FD416-2502-4130-95E7-0A69A96AEF3C}" srcOrd="2" destOrd="0" presId="urn:microsoft.com/office/officeart/2009/3/layout/HorizontalOrganizationChart"/>
    <dgm:cxn modelId="{E4C9BB0A-99F1-48F4-B1B6-946F8C89AF7A}" type="presParOf" srcId="{CD149DAC-826A-4E8A-9056-A33393E4AC88}" destId="{30A916AD-6E0D-4DED-8C5E-10EF5F55BA08}" srcOrd="2" destOrd="0" presId="urn:microsoft.com/office/officeart/2009/3/layout/HorizontalOrganizationChart"/>
    <dgm:cxn modelId="{51451425-4E2D-42A4-BDB6-849911488D8D}" type="presParOf" srcId="{30A916AD-6E0D-4DED-8C5E-10EF5F55BA08}" destId="{4559781A-78BE-4B02-9495-B7A118366F9F}" srcOrd="0" destOrd="0" presId="urn:microsoft.com/office/officeart/2009/3/layout/HorizontalOrganizationChart"/>
    <dgm:cxn modelId="{9C0011FA-5B63-4665-9AE7-4BBDFC72BA5B}" type="presParOf" srcId="{30A916AD-6E0D-4DED-8C5E-10EF5F55BA08}" destId="{19455138-C5D9-42BB-B9E6-30004BBFFF3D}" srcOrd="1" destOrd="0" presId="urn:microsoft.com/office/officeart/2009/3/layout/HorizontalOrganizationChart"/>
    <dgm:cxn modelId="{F16D5BAB-0E21-48A8-A401-89A4BFAAA63E}" type="presParOf" srcId="{19455138-C5D9-42BB-B9E6-30004BBFFF3D}" destId="{67EB8960-7E43-4A1B-970F-7A83999C3A05}" srcOrd="0" destOrd="0" presId="urn:microsoft.com/office/officeart/2009/3/layout/HorizontalOrganizationChart"/>
    <dgm:cxn modelId="{B89E5BEF-1412-4271-AC3F-1BA0D73C5D58}" type="presParOf" srcId="{67EB8960-7E43-4A1B-970F-7A83999C3A05}" destId="{92425668-B62C-440A-83B2-9F304EE0C335}" srcOrd="0" destOrd="0" presId="urn:microsoft.com/office/officeart/2009/3/layout/HorizontalOrganizationChart"/>
    <dgm:cxn modelId="{9F95DB5B-9A7C-4BA7-ADCA-9E882225D9DB}" type="presParOf" srcId="{67EB8960-7E43-4A1B-970F-7A83999C3A05}" destId="{98EBF879-7913-47A4-A9FE-823B783DEA14}" srcOrd="1" destOrd="0" presId="urn:microsoft.com/office/officeart/2009/3/layout/HorizontalOrganizationChart"/>
    <dgm:cxn modelId="{EC440D95-BDD9-4C1D-93C8-C67F8523ACC8}" type="presParOf" srcId="{19455138-C5D9-42BB-B9E6-30004BBFFF3D}" destId="{AF1F8AC8-6A17-43C8-AC92-05605310FDFA}" srcOrd="1" destOrd="0" presId="urn:microsoft.com/office/officeart/2009/3/layout/HorizontalOrganizationChart"/>
    <dgm:cxn modelId="{7E299E28-E466-4AF8-8F31-8FA665692939}" type="presParOf" srcId="{19455138-C5D9-42BB-B9E6-30004BBFFF3D}" destId="{97FC0A45-BB1F-443C-B32A-FCE6E3D5C029}" srcOrd="2" destOrd="0" presId="urn:microsoft.com/office/officeart/2009/3/layout/HorizontalOrganizationChart"/>
    <dgm:cxn modelId="{5D6F6643-C8FB-4E5B-A30A-7D187912FE92}" type="presParOf" srcId="{F39CC2C0-4AC4-4B0A-8815-5AAF0225AFBA}" destId="{454F87D3-EC17-4F8B-96B7-BF2F23B0754C}" srcOrd="2" destOrd="0" presId="urn:microsoft.com/office/officeart/2009/3/layout/HorizontalOrganizationChart"/>
    <dgm:cxn modelId="{EA1BB483-CE83-475D-9F78-396A2A8F13C4}" type="presParOf" srcId="{454F87D3-EC17-4F8B-96B7-BF2F23B0754C}" destId="{0DB1878F-69DE-48D8-BB19-DC302CF469A8}" srcOrd="0" destOrd="0" presId="urn:microsoft.com/office/officeart/2009/3/layout/HorizontalOrganizationChart"/>
    <dgm:cxn modelId="{ACB1254A-B6D1-4F89-AFDB-F68D04142DD6}" type="presParOf" srcId="{0DB1878F-69DE-48D8-BB19-DC302CF469A8}" destId="{6DEB5DCB-DB94-46C0-918E-7CC42F398A1B}" srcOrd="0" destOrd="0" presId="urn:microsoft.com/office/officeart/2009/3/layout/HorizontalOrganizationChart"/>
    <dgm:cxn modelId="{51785E53-F9A0-4406-88D5-B42DE58DE667}" type="presParOf" srcId="{0DB1878F-69DE-48D8-BB19-DC302CF469A8}" destId="{251F6DE8-C45D-4FCC-9792-EB0BB4E9C16D}" srcOrd="1" destOrd="0" presId="urn:microsoft.com/office/officeart/2009/3/layout/HorizontalOrganizationChart"/>
    <dgm:cxn modelId="{1CE3BB6B-D5AB-4F54-AEF0-16E4B9D0402F}" type="presParOf" srcId="{454F87D3-EC17-4F8B-96B7-BF2F23B0754C}" destId="{FAEF6B83-1052-48A8-B579-E2F6F8AD83D4}" srcOrd="1" destOrd="0" presId="urn:microsoft.com/office/officeart/2009/3/layout/HorizontalOrganizationChart"/>
    <dgm:cxn modelId="{3F1AA113-7F0E-4D7C-A13E-807BEE521953}" type="presParOf" srcId="{FAEF6B83-1052-48A8-B579-E2F6F8AD83D4}" destId="{0A548B15-35D0-4307-B971-A16BBA386AC5}" srcOrd="0" destOrd="0" presId="urn:microsoft.com/office/officeart/2009/3/layout/HorizontalOrganizationChart"/>
    <dgm:cxn modelId="{E3E308F2-4154-4C76-8A09-ABB231AE9CA1}" type="presParOf" srcId="{FAEF6B83-1052-48A8-B579-E2F6F8AD83D4}" destId="{0BAEEE13-B13F-4489-8EFC-D630860967A4}" srcOrd="1" destOrd="0" presId="urn:microsoft.com/office/officeart/2009/3/layout/HorizontalOrganizationChart"/>
    <dgm:cxn modelId="{F89C6240-2AA4-48AD-9D41-CD719BB4346E}" type="presParOf" srcId="{0BAEEE13-B13F-4489-8EFC-D630860967A4}" destId="{11E270DB-13F9-41BD-9596-F2D5832957BF}" srcOrd="0" destOrd="0" presId="urn:microsoft.com/office/officeart/2009/3/layout/HorizontalOrganizationChart"/>
    <dgm:cxn modelId="{78C5914B-C1D9-49F2-9B78-AC85BC44357F}" type="presParOf" srcId="{11E270DB-13F9-41BD-9596-F2D5832957BF}" destId="{D8D2D2FE-082D-48B0-BA50-E73E6D98AF67}" srcOrd="0" destOrd="0" presId="urn:microsoft.com/office/officeart/2009/3/layout/HorizontalOrganizationChart"/>
    <dgm:cxn modelId="{7AF3BED0-F7A4-43AD-968D-61E8DD244361}" type="presParOf" srcId="{11E270DB-13F9-41BD-9596-F2D5832957BF}" destId="{90B922EE-0A67-480A-B115-392E99844629}" srcOrd="1" destOrd="0" presId="urn:microsoft.com/office/officeart/2009/3/layout/HorizontalOrganizationChart"/>
    <dgm:cxn modelId="{C5FDE737-C363-4D69-AA8B-22A38F734DF7}" type="presParOf" srcId="{0BAEEE13-B13F-4489-8EFC-D630860967A4}" destId="{3028770F-2D68-467F-A86D-2EC5EE4C2E6B}" srcOrd="1" destOrd="0" presId="urn:microsoft.com/office/officeart/2009/3/layout/HorizontalOrganizationChart"/>
    <dgm:cxn modelId="{AE75C86B-5E2C-4127-A358-C66FE8A78AA5}" type="presParOf" srcId="{0BAEEE13-B13F-4489-8EFC-D630860967A4}" destId="{010C186A-8EE1-467F-96AB-E729B8097381}" srcOrd="2" destOrd="0" presId="urn:microsoft.com/office/officeart/2009/3/layout/HorizontalOrganizationChart"/>
    <dgm:cxn modelId="{84619D80-1E56-4A4E-9020-393FAD5EAE20}" type="presParOf" srcId="{FAEF6B83-1052-48A8-B579-E2F6F8AD83D4}" destId="{6AAE78E9-DE07-4088-A6E1-38B354005828}" srcOrd="2" destOrd="0" presId="urn:microsoft.com/office/officeart/2009/3/layout/HorizontalOrganizationChart"/>
    <dgm:cxn modelId="{C180DBC5-2B69-4FF2-904F-2DD2DE3042F2}" type="presParOf" srcId="{FAEF6B83-1052-48A8-B579-E2F6F8AD83D4}" destId="{AF8D97EC-52ED-46B8-88AF-2DC52561D9BC}" srcOrd="3" destOrd="0" presId="urn:microsoft.com/office/officeart/2009/3/layout/HorizontalOrganizationChart"/>
    <dgm:cxn modelId="{AA17A60A-DEBF-4555-9C67-0ECA9E59D135}" type="presParOf" srcId="{AF8D97EC-52ED-46B8-88AF-2DC52561D9BC}" destId="{3AFA9729-F9DA-4F1E-9F55-93BD476AC6A3}" srcOrd="0" destOrd="0" presId="urn:microsoft.com/office/officeart/2009/3/layout/HorizontalOrganizationChart"/>
    <dgm:cxn modelId="{32EFA578-8919-4EC2-8854-B46E236A36FB}" type="presParOf" srcId="{3AFA9729-F9DA-4F1E-9F55-93BD476AC6A3}" destId="{B25D5E6B-5711-4CE9-B3D3-70E174E686C3}" srcOrd="0" destOrd="0" presId="urn:microsoft.com/office/officeart/2009/3/layout/HorizontalOrganizationChart"/>
    <dgm:cxn modelId="{080E3086-017B-41B6-A5E4-59245833133C}" type="presParOf" srcId="{3AFA9729-F9DA-4F1E-9F55-93BD476AC6A3}" destId="{41A7D295-51B9-4C99-A000-0981BAA2F1D2}" srcOrd="1" destOrd="0" presId="urn:microsoft.com/office/officeart/2009/3/layout/HorizontalOrganizationChart"/>
    <dgm:cxn modelId="{CE36FA53-48A8-4DFA-9C36-6CE1CD53FC5F}" type="presParOf" srcId="{AF8D97EC-52ED-46B8-88AF-2DC52561D9BC}" destId="{D6994A8A-6626-4119-B2B6-375CA8FB1106}" srcOrd="1" destOrd="0" presId="urn:microsoft.com/office/officeart/2009/3/layout/HorizontalOrganizationChart"/>
    <dgm:cxn modelId="{2DB99AF7-B6A3-433C-950D-4C57D8EFFA4C}" type="presParOf" srcId="{D6994A8A-6626-4119-B2B6-375CA8FB1106}" destId="{8B3C3E7B-0FC6-4B2B-B686-702105A8CA58}" srcOrd="0" destOrd="0" presId="urn:microsoft.com/office/officeart/2009/3/layout/HorizontalOrganizationChart"/>
    <dgm:cxn modelId="{C2ACEDFA-8169-4424-AC93-072B1C70FD1A}" type="presParOf" srcId="{D6994A8A-6626-4119-B2B6-375CA8FB1106}" destId="{05C3D823-ED1D-43A8-B36D-41F45B049941}" srcOrd="1" destOrd="0" presId="urn:microsoft.com/office/officeart/2009/3/layout/HorizontalOrganizationChart"/>
    <dgm:cxn modelId="{86A21551-79C5-48C9-8A21-C8F309CFDFE7}" type="presParOf" srcId="{05C3D823-ED1D-43A8-B36D-41F45B049941}" destId="{36778AE4-7614-4443-99CD-71694EF6C113}" srcOrd="0" destOrd="0" presId="urn:microsoft.com/office/officeart/2009/3/layout/HorizontalOrganizationChart"/>
    <dgm:cxn modelId="{FE77E02A-DAAC-4BA3-8533-9BCDE9C2E305}" type="presParOf" srcId="{36778AE4-7614-4443-99CD-71694EF6C113}" destId="{D49F84CB-3F0C-4822-84A9-1990B401DA63}" srcOrd="0" destOrd="0" presId="urn:microsoft.com/office/officeart/2009/3/layout/HorizontalOrganizationChart"/>
    <dgm:cxn modelId="{8A460ABF-BFF2-457C-AFAC-D75A101F64C0}" type="presParOf" srcId="{36778AE4-7614-4443-99CD-71694EF6C113}" destId="{8DB3BCDB-9D2A-4838-A148-6F4DEF3EC31D}" srcOrd="1" destOrd="0" presId="urn:microsoft.com/office/officeart/2009/3/layout/HorizontalOrganizationChart"/>
    <dgm:cxn modelId="{6595BDB7-9DE3-4652-94FC-2F9FD57A3666}" type="presParOf" srcId="{05C3D823-ED1D-43A8-B36D-41F45B049941}" destId="{65D53FA0-9653-48FA-AC41-B34C2D7F23B3}" srcOrd="1" destOrd="0" presId="urn:microsoft.com/office/officeart/2009/3/layout/HorizontalOrganizationChart"/>
    <dgm:cxn modelId="{F0010E11-C550-4E7B-8C08-2648941AA9F6}" type="presParOf" srcId="{05C3D823-ED1D-43A8-B36D-41F45B049941}" destId="{AC9B47D5-E5FF-42B1-BF7F-8EC359AE4516}" srcOrd="2" destOrd="0" presId="urn:microsoft.com/office/officeart/2009/3/layout/HorizontalOrganizationChart"/>
    <dgm:cxn modelId="{0D0D174E-720F-4952-85BB-1E89179B93C0}" type="presParOf" srcId="{D6994A8A-6626-4119-B2B6-375CA8FB1106}" destId="{D2CCDB1E-E7B9-417B-BC63-066ED171D9AB}" srcOrd="2" destOrd="0" presId="urn:microsoft.com/office/officeart/2009/3/layout/HorizontalOrganizationChart"/>
    <dgm:cxn modelId="{2ED14A65-4C62-4E63-AB1C-3C50D38BD09A}" type="presParOf" srcId="{D6994A8A-6626-4119-B2B6-375CA8FB1106}" destId="{0E34B5A0-F9F5-4967-92A8-FD7308396326}" srcOrd="3" destOrd="0" presId="urn:microsoft.com/office/officeart/2009/3/layout/HorizontalOrganizationChart"/>
    <dgm:cxn modelId="{0DCA7A78-4B99-4880-9474-70C8E89BB4A9}" type="presParOf" srcId="{0E34B5A0-F9F5-4967-92A8-FD7308396326}" destId="{D711A10B-0876-44C5-AE9D-3173A5FC4071}" srcOrd="0" destOrd="0" presId="urn:microsoft.com/office/officeart/2009/3/layout/HorizontalOrganizationChart"/>
    <dgm:cxn modelId="{3826BBE1-7629-4C6C-9291-FA5933B156D3}" type="presParOf" srcId="{D711A10B-0876-44C5-AE9D-3173A5FC4071}" destId="{074E1B29-C263-4DCE-B823-B85B7A0DF51B}" srcOrd="0" destOrd="0" presId="urn:microsoft.com/office/officeart/2009/3/layout/HorizontalOrganizationChart"/>
    <dgm:cxn modelId="{2B1022D7-CA87-406E-8068-E57FD91224A3}" type="presParOf" srcId="{D711A10B-0876-44C5-AE9D-3173A5FC4071}" destId="{3CC0D398-31DC-4BE2-BF44-32C7147B5ED4}" srcOrd="1" destOrd="0" presId="urn:microsoft.com/office/officeart/2009/3/layout/HorizontalOrganizationChart"/>
    <dgm:cxn modelId="{67647A7C-EC12-47CE-81EF-164686B53F0B}" type="presParOf" srcId="{0E34B5A0-F9F5-4967-92A8-FD7308396326}" destId="{B8508CF5-881B-40B7-B4CF-43F672679327}" srcOrd="1" destOrd="0" presId="urn:microsoft.com/office/officeart/2009/3/layout/HorizontalOrganizationChart"/>
    <dgm:cxn modelId="{FD73D2D4-6AAF-468B-A7B4-52D6B70E491E}" type="presParOf" srcId="{0E34B5A0-F9F5-4967-92A8-FD7308396326}" destId="{40E1C67A-C148-47A2-A239-8D2191CC7F51}" srcOrd="2" destOrd="0" presId="urn:microsoft.com/office/officeart/2009/3/layout/HorizontalOrganizationChart"/>
    <dgm:cxn modelId="{20B43890-473D-43A0-835E-1E7BEF842A2D}" type="presParOf" srcId="{AF8D97EC-52ED-46B8-88AF-2DC52561D9BC}" destId="{E0035669-66BC-40C6-B5C0-B5C07A65BA0C}" srcOrd="2" destOrd="0" presId="urn:microsoft.com/office/officeart/2009/3/layout/HorizontalOrganizationChart"/>
    <dgm:cxn modelId="{49839ACE-82A1-4B5A-9EC6-9EB775E55F81}" type="presParOf" srcId="{FAEF6B83-1052-48A8-B579-E2F6F8AD83D4}" destId="{8B510881-70F4-46FB-9750-FC9AAEA0998A}" srcOrd="4" destOrd="0" presId="urn:microsoft.com/office/officeart/2009/3/layout/HorizontalOrganizationChart"/>
    <dgm:cxn modelId="{A9B0ACAE-6C72-4D73-8D31-3169A6432EE9}" type="presParOf" srcId="{FAEF6B83-1052-48A8-B579-E2F6F8AD83D4}" destId="{F6271B87-87F8-4EDF-988B-EE4EDCF88FA6}" srcOrd="5" destOrd="0" presId="urn:microsoft.com/office/officeart/2009/3/layout/HorizontalOrganizationChart"/>
    <dgm:cxn modelId="{18D0D731-D0AC-4149-880D-4105AE08C87C}" type="presParOf" srcId="{F6271B87-87F8-4EDF-988B-EE4EDCF88FA6}" destId="{EE936CF7-9627-4FFB-BBF5-7574A015FF2B}" srcOrd="0" destOrd="0" presId="urn:microsoft.com/office/officeart/2009/3/layout/HorizontalOrganizationChart"/>
    <dgm:cxn modelId="{FF78ACA3-D30F-4F1B-AD39-4EAC4372993C}" type="presParOf" srcId="{EE936CF7-9627-4FFB-BBF5-7574A015FF2B}" destId="{A6BBF8D8-850D-490C-96B1-312D5510CFC6}" srcOrd="0" destOrd="0" presId="urn:microsoft.com/office/officeart/2009/3/layout/HorizontalOrganizationChart"/>
    <dgm:cxn modelId="{69ADD386-A6AE-45F9-8301-25AA85C8DD13}" type="presParOf" srcId="{EE936CF7-9627-4FFB-BBF5-7574A015FF2B}" destId="{00DA9233-91C5-49B8-9A0E-3FCD01BDADF4}" srcOrd="1" destOrd="0" presId="urn:microsoft.com/office/officeart/2009/3/layout/HorizontalOrganizationChart"/>
    <dgm:cxn modelId="{D9F0A522-722A-4759-A996-A6835128C670}" type="presParOf" srcId="{F6271B87-87F8-4EDF-988B-EE4EDCF88FA6}" destId="{0730987F-536E-4F9B-90F6-FBB073D1CFF2}" srcOrd="1" destOrd="0" presId="urn:microsoft.com/office/officeart/2009/3/layout/HorizontalOrganizationChart"/>
    <dgm:cxn modelId="{99CE7423-BFB1-4D66-A04C-8A69337B7D51}" type="presParOf" srcId="{F6271B87-87F8-4EDF-988B-EE4EDCF88FA6}" destId="{EC268309-6EA1-4B87-83A2-FF98D68C4613}" srcOrd="2" destOrd="0" presId="urn:microsoft.com/office/officeart/2009/3/layout/HorizontalOrganizationChart"/>
    <dgm:cxn modelId="{E6C25DA9-CEDF-497B-A452-3467E849F70B}" type="presParOf" srcId="{454F87D3-EC17-4F8B-96B7-BF2F23B0754C}" destId="{C6AA2EFC-AD6C-4AB7-9F46-59FF5EFA9E73}" srcOrd="2" destOrd="0" presId="urn:microsoft.com/office/officeart/2009/3/layout/HorizontalOrganizationChart"/>
    <dgm:cxn modelId="{53A1CAE2-FE6F-488F-B547-3F4618D00034}" type="presParOf" srcId="{F39CC2C0-4AC4-4B0A-8815-5AAF0225AFBA}" destId="{F1024650-5DC6-4D3F-B758-D1835D578AE9}" srcOrd="3" destOrd="0" presId="urn:microsoft.com/office/officeart/2009/3/layout/HorizontalOrganizationChart"/>
    <dgm:cxn modelId="{9A8B319E-ECE8-4A0C-88FF-BB4FA99B1C9B}" type="presParOf" srcId="{F1024650-5DC6-4D3F-B758-D1835D578AE9}" destId="{985EB4F4-15ED-43C8-A737-048C8D801BEB}" srcOrd="0" destOrd="0" presId="urn:microsoft.com/office/officeart/2009/3/layout/HorizontalOrganizationChart"/>
    <dgm:cxn modelId="{6B0EECF4-9426-4FFC-8C1E-41E02FA14DEE}" type="presParOf" srcId="{985EB4F4-15ED-43C8-A737-048C8D801BEB}" destId="{335D48A3-B499-4E4F-8767-177DA6F028D7}" srcOrd="0" destOrd="0" presId="urn:microsoft.com/office/officeart/2009/3/layout/HorizontalOrganizationChart"/>
    <dgm:cxn modelId="{966296C9-80C5-44C9-8BB5-8351574952DF}" type="presParOf" srcId="{985EB4F4-15ED-43C8-A737-048C8D801BEB}" destId="{B7FC45E6-24F1-458B-9AD5-E0AC1D7E771F}" srcOrd="1" destOrd="0" presId="urn:microsoft.com/office/officeart/2009/3/layout/HorizontalOrganizationChart"/>
    <dgm:cxn modelId="{C8D5B9C9-7CB1-4603-8CD4-C73472BF7738}" type="presParOf" srcId="{F1024650-5DC6-4D3F-B758-D1835D578AE9}" destId="{B784B437-B00B-4BCB-B429-6E8C3355DCFF}" srcOrd="1" destOrd="0" presId="urn:microsoft.com/office/officeart/2009/3/layout/HorizontalOrganizationChart"/>
    <dgm:cxn modelId="{D89FBC12-8C7F-4DD0-84BC-DA57183CBF6F}" type="presParOf" srcId="{B784B437-B00B-4BCB-B429-6E8C3355DCFF}" destId="{91D97D53-8A1C-4FB2-82CE-51C72E3A1FA4}" srcOrd="0" destOrd="0" presId="urn:microsoft.com/office/officeart/2009/3/layout/HorizontalOrganizationChart"/>
    <dgm:cxn modelId="{08EE9D6A-D01D-4236-BB3E-DA847E53EF9F}" type="presParOf" srcId="{B784B437-B00B-4BCB-B429-6E8C3355DCFF}" destId="{7EC5A157-627D-48D3-921E-C3CE77FCF1C0}" srcOrd="1" destOrd="0" presId="urn:microsoft.com/office/officeart/2009/3/layout/HorizontalOrganizationChart"/>
    <dgm:cxn modelId="{17B2C551-23BB-4BE1-931C-D11C99CDCFF5}" type="presParOf" srcId="{7EC5A157-627D-48D3-921E-C3CE77FCF1C0}" destId="{48835173-B361-4BB3-BB79-67F6FFF8AA24}" srcOrd="0" destOrd="0" presId="urn:microsoft.com/office/officeart/2009/3/layout/HorizontalOrganizationChart"/>
    <dgm:cxn modelId="{AE14438C-3265-4C57-901C-F4E00C02928F}" type="presParOf" srcId="{48835173-B361-4BB3-BB79-67F6FFF8AA24}" destId="{8D56E2FE-89A7-4CB4-97EC-82DEFF9DBEBC}" srcOrd="0" destOrd="0" presId="urn:microsoft.com/office/officeart/2009/3/layout/HorizontalOrganizationChart"/>
    <dgm:cxn modelId="{A2189138-481A-436E-BBFC-1A26A0AAB9B4}" type="presParOf" srcId="{48835173-B361-4BB3-BB79-67F6FFF8AA24}" destId="{AD5090F0-DEE9-4590-B4D6-A021E9F073C8}" srcOrd="1" destOrd="0" presId="urn:microsoft.com/office/officeart/2009/3/layout/HorizontalOrganizationChart"/>
    <dgm:cxn modelId="{77F5FC93-392C-41DC-9F7E-52C32851FE6D}" type="presParOf" srcId="{7EC5A157-627D-48D3-921E-C3CE77FCF1C0}" destId="{93C61320-FFBD-4777-8D29-CA37B42F3184}" srcOrd="1" destOrd="0" presId="urn:microsoft.com/office/officeart/2009/3/layout/HorizontalOrganizationChart"/>
    <dgm:cxn modelId="{BC363BF3-6FF6-4D48-B2B6-A0E82A5CECD6}" type="presParOf" srcId="{7EC5A157-627D-48D3-921E-C3CE77FCF1C0}" destId="{105F5BA5-B554-4346-8DAE-00821D09BAE7}" srcOrd="2" destOrd="0" presId="urn:microsoft.com/office/officeart/2009/3/layout/HorizontalOrganizationChart"/>
    <dgm:cxn modelId="{CCA43479-4B6E-49B3-8F22-7E926BFFF98D}" type="presParOf" srcId="{F1024650-5DC6-4D3F-B758-D1835D578AE9}" destId="{3D4990E4-B0B6-49AC-B009-29BA584A45B7}" srcOrd="2" destOrd="0" presId="urn:microsoft.com/office/officeart/2009/3/layout/HorizontalOrganizationChart"/>
    <dgm:cxn modelId="{EEE1345C-B116-4660-BE7E-CD41D3F89FE8}" type="presParOf" srcId="{F39CC2C0-4AC4-4B0A-8815-5AAF0225AFBA}" destId="{B4CE1971-7C90-4950-807E-278A7AA7F754}" srcOrd="4" destOrd="0" presId="urn:microsoft.com/office/officeart/2009/3/layout/HorizontalOrganizationChart"/>
    <dgm:cxn modelId="{5E9C3D34-9AFC-4354-A7D0-8E718491967B}" type="presParOf" srcId="{B4CE1971-7C90-4950-807E-278A7AA7F754}" destId="{19581257-7293-4AD4-ACBF-6B207688FC5F}" srcOrd="0" destOrd="0" presId="urn:microsoft.com/office/officeart/2009/3/layout/HorizontalOrganizationChart"/>
    <dgm:cxn modelId="{482D4712-8D2E-4A7C-A3EB-59FB1272C36B}" type="presParOf" srcId="{19581257-7293-4AD4-ACBF-6B207688FC5F}" destId="{1EDF1645-ECFC-4333-9D18-CEB7F17C2F3C}" srcOrd="0" destOrd="0" presId="urn:microsoft.com/office/officeart/2009/3/layout/HorizontalOrganizationChart"/>
    <dgm:cxn modelId="{55B9E310-64D5-49EB-8DB6-4EB1B12590EF}" type="presParOf" srcId="{19581257-7293-4AD4-ACBF-6B207688FC5F}" destId="{8E410758-13B4-478E-854F-9A2F563A678C}" srcOrd="1" destOrd="0" presId="urn:microsoft.com/office/officeart/2009/3/layout/HorizontalOrganizationChart"/>
    <dgm:cxn modelId="{82A0CB79-2817-4FB8-884E-7323D33C6CDE}" type="presParOf" srcId="{B4CE1971-7C90-4950-807E-278A7AA7F754}" destId="{7EDB6FA5-1DE1-4DFE-ACBA-F7A46F87478E}" srcOrd="1" destOrd="0" presId="urn:microsoft.com/office/officeart/2009/3/layout/HorizontalOrganizationChart"/>
    <dgm:cxn modelId="{1CA8F1D3-F75E-4C47-9CA7-409A88685811}" type="presParOf" srcId="{7EDB6FA5-1DE1-4DFE-ACBA-F7A46F87478E}" destId="{678500DA-48C2-4A4D-B751-0267E63B9BAC}" srcOrd="0" destOrd="0" presId="urn:microsoft.com/office/officeart/2009/3/layout/HorizontalOrganizationChart"/>
    <dgm:cxn modelId="{9E2B8037-FCA0-40DE-A8E0-8C30E63FA76F}" type="presParOf" srcId="{7EDB6FA5-1DE1-4DFE-ACBA-F7A46F87478E}" destId="{448720B9-D9D6-42C8-931E-8AD5E2CBB3C8}" srcOrd="1" destOrd="0" presId="urn:microsoft.com/office/officeart/2009/3/layout/HorizontalOrganizationChart"/>
    <dgm:cxn modelId="{815CC1BA-CD78-41DC-8276-1D92EB3FEF1E}" type="presParOf" srcId="{448720B9-D9D6-42C8-931E-8AD5E2CBB3C8}" destId="{FE71CD7C-E717-4607-8F4B-7F8F0B8F99A7}" srcOrd="0" destOrd="0" presId="urn:microsoft.com/office/officeart/2009/3/layout/HorizontalOrganizationChart"/>
    <dgm:cxn modelId="{AAF2EEEE-FBDC-477E-A7B2-1AEFEA6E1F1D}" type="presParOf" srcId="{FE71CD7C-E717-4607-8F4B-7F8F0B8F99A7}" destId="{84A3EE56-EDE9-4C54-9F7C-88AF1A3CE613}" srcOrd="0" destOrd="0" presId="urn:microsoft.com/office/officeart/2009/3/layout/HorizontalOrganizationChart"/>
    <dgm:cxn modelId="{0B67A60D-1AB4-4465-99BF-5D95B71841BD}" type="presParOf" srcId="{FE71CD7C-E717-4607-8F4B-7F8F0B8F99A7}" destId="{FA67E89F-247B-42FE-BDFE-168A6B29B4A6}" srcOrd="1" destOrd="0" presId="urn:microsoft.com/office/officeart/2009/3/layout/HorizontalOrganizationChart"/>
    <dgm:cxn modelId="{ABA27831-89E7-4AC1-9416-528BC43E7D8E}" type="presParOf" srcId="{448720B9-D9D6-42C8-931E-8AD5E2CBB3C8}" destId="{A600A903-6C27-43E7-8965-13598119E778}" srcOrd="1" destOrd="0" presId="urn:microsoft.com/office/officeart/2009/3/layout/HorizontalOrganizationChart"/>
    <dgm:cxn modelId="{BD691216-77E3-432D-918E-B55A1E35A22B}" type="presParOf" srcId="{448720B9-D9D6-42C8-931E-8AD5E2CBB3C8}" destId="{D7457732-7A64-4354-8321-67AD9C44DB75}" srcOrd="2" destOrd="0" presId="urn:microsoft.com/office/officeart/2009/3/layout/HorizontalOrganizationChart"/>
    <dgm:cxn modelId="{B440711D-1977-4214-AA39-904A8F5562B9}" type="presParOf" srcId="{D7457732-7A64-4354-8321-67AD9C44DB75}" destId="{4F186741-2D0E-4D3A-B68A-386EE20925B6}" srcOrd="0" destOrd="0" presId="urn:microsoft.com/office/officeart/2009/3/layout/HorizontalOrganizationChart"/>
    <dgm:cxn modelId="{A973B1DB-5894-4479-8384-9AB87CD2FE21}" type="presParOf" srcId="{D7457732-7A64-4354-8321-67AD9C44DB75}" destId="{08FE0F17-AF02-4581-B49B-F59CA7A8FE1E}" srcOrd="1" destOrd="0" presId="urn:microsoft.com/office/officeart/2009/3/layout/HorizontalOrganizationChart"/>
    <dgm:cxn modelId="{F9DB6829-59A8-4F70-81D7-69A1874762AC}" type="presParOf" srcId="{08FE0F17-AF02-4581-B49B-F59CA7A8FE1E}" destId="{B7129E9C-1852-4A0B-AD79-D4512F04E014}" srcOrd="0" destOrd="0" presId="urn:microsoft.com/office/officeart/2009/3/layout/HorizontalOrganizationChart"/>
    <dgm:cxn modelId="{7E6AD1F3-7702-4D21-B791-B27AC5C9778E}" type="presParOf" srcId="{B7129E9C-1852-4A0B-AD79-D4512F04E014}" destId="{87354A15-1C1B-4ED8-BB51-6A074DD5A9AE}" srcOrd="0" destOrd="0" presId="urn:microsoft.com/office/officeart/2009/3/layout/HorizontalOrganizationChart"/>
    <dgm:cxn modelId="{0F6CD66E-43C7-4BDC-8277-506B4FD3C46E}" type="presParOf" srcId="{B7129E9C-1852-4A0B-AD79-D4512F04E014}" destId="{DA4E0A8E-7C17-4A0D-99BF-08644303306D}" srcOrd="1" destOrd="0" presId="urn:microsoft.com/office/officeart/2009/3/layout/HorizontalOrganizationChart"/>
    <dgm:cxn modelId="{37771906-4158-47C0-924B-7BD2070C328C}" type="presParOf" srcId="{08FE0F17-AF02-4581-B49B-F59CA7A8FE1E}" destId="{F88CCC8D-7B98-4DC4-BB98-18C2B756CDC4}" srcOrd="1" destOrd="0" presId="urn:microsoft.com/office/officeart/2009/3/layout/HorizontalOrganizationChart"/>
    <dgm:cxn modelId="{93766054-6BCF-471B-8FE9-D3ED40EB8C27}" type="presParOf" srcId="{08FE0F17-AF02-4581-B49B-F59CA7A8FE1E}" destId="{21EA7E18-36C9-4126-9264-840A13B7B4C4}" srcOrd="2" destOrd="0" presId="urn:microsoft.com/office/officeart/2009/3/layout/HorizontalOrganizationChart"/>
    <dgm:cxn modelId="{CD358FC4-B8E1-43C7-8910-4A13C7E9DA74}" type="presParOf" srcId="{7EDB6FA5-1DE1-4DFE-ACBA-F7A46F87478E}" destId="{73E3DABD-BAED-44E8-948C-9D239BBB2641}" srcOrd="2" destOrd="0" presId="urn:microsoft.com/office/officeart/2009/3/layout/HorizontalOrganizationChart"/>
    <dgm:cxn modelId="{C9FBD0B0-CA6D-43FB-AD4E-916AB90B0EA3}" type="presParOf" srcId="{7EDB6FA5-1DE1-4DFE-ACBA-F7A46F87478E}" destId="{04E32B08-872B-4EC1-958A-0BDE09B96D5A}" srcOrd="3" destOrd="0" presId="urn:microsoft.com/office/officeart/2009/3/layout/HorizontalOrganizationChart"/>
    <dgm:cxn modelId="{5793728F-A5B3-43CC-BF11-11D21FA0E0D5}" type="presParOf" srcId="{04E32B08-872B-4EC1-958A-0BDE09B96D5A}" destId="{021E859E-454E-472D-88B1-30ABEA1416B5}" srcOrd="0" destOrd="0" presId="urn:microsoft.com/office/officeart/2009/3/layout/HorizontalOrganizationChart"/>
    <dgm:cxn modelId="{DF84C0F6-FCB3-4FF3-8B58-FC86EFBE2DDA}" type="presParOf" srcId="{021E859E-454E-472D-88B1-30ABEA1416B5}" destId="{77D9FC2D-FCC5-4B3D-9A38-FCCCCC904771}" srcOrd="0" destOrd="0" presId="urn:microsoft.com/office/officeart/2009/3/layout/HorizontalOrganizationChart"/>
    <dgm:cxn modelId="{EB84BA3E-5DF5-4375-9B25-98D0AA27C9D1}" type="presParOf" srcId="{021E859E-454E-472D-88B1-30ABEA1416B5}" destId="{E4BF6C02-D5B4-474E-A354-B04BDBC6F5A9}" srcOrd="1" destOrd="0" presId="urn:microsoft.com/office/officeart/2009/3/layout/HorizontalOrganizationChart"/>
    <dgm:cxn modelId="{9221EF0C-77BC-45DB-8F63-E4CF12C66029}" type="presParOf" srcId="{04E32B08-872B-4EC1-958A-0BDE09B96D5A}" destId="{28BDAA42-72DE-4EE7-B61B-AC15750BABA8}" srcOrd="1" destOrd="0" presId="urn:microsoft.com/office/officeart/2009/3/layout/HorizontalOrganizationChart"/>
    <dgm:cxn modelId="{B3B4EDB6-FB6B-4D12-BBB8-6FF35B0CAD2B}" type="presParOf" srcId="{04E32B08-872B-4EC1-958A-0BDE09B96D5A}" destId="{C7B4A90C-BE46-46C7-B6EE-8D5695E280A4}" srcOrd="2" destOrd="0" presId="urn:microsoft.com/office/officeart/2009/3/layout/HorizontalOrganizationChart"/>
    <dgm:cxn modelId="{BBD47AB6-4604-4558-A705-9563D028EB96}" type="presParOf" srcId="{B4CE1971-7C90-4950-807E-278A7AA7F754}" destId="{F777CF26-B3DC-46B7-B840-1C5A44EEF4A2}" srcOrd="2" destOrd="0" presId="urn:microsoft.com/office/officeart/2009/3/layout/HorizontalOrganization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854308-1FEE-44B1-909A-73B6513B0625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00B7A37-C14E-4900-B5DF-5666765BC2E8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数据量较小</a:t>
          </a:r>
        </a:p>
      </dgm:t>
    </dgm:pt>
    <dgm:pt modelId="{E436B9C8-ECA0-458F-90A6-115BA76D6BFD}" type="parTrans" cxnId="{7FBDC46E-347C-41D7-82D2-15DA76748D1A}">
      <dgm:prSet/>
      <dgm:spPr/>
      <dgm:t>
        <a:bodyPr/>
        <a:lstStyle/>
        <a:p>
          <a:endParaRPr lang="zh-CN" altLang="en-US"/>
        </a:p>
      </dgm:t>
    </dgm:pt>
    <dgm:pt modelId="{2CD53DDA-7BE4-4406-81D1-EE2DA4186D89}" type="sibTrans" cxnId="{7FBDC46E-347C-41D7-82D2-15DA76748D1A}">
      <dgm:prSet/>
      <dgm:spPr/>
      <dgm:t>
        <a:bodyPr/>
        <a:lstStyle/>
        <a:p>
          <a:endParaRPr lang="zh-CN" altLang="en-US"/>
        </a:p>
      </dgm:t>
    </dgm:pt>
    <dgm:pt modelId="{0A73BAFD-BE0A-4E4B-A443-DA0EA33B17F6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标注不全面</a:t>
          </a:r>
        </a:p>
      </dgm:t>
    </dgm:pt>
    <dgm:pt modelId="{7A8AE359-3A1A-4A10-A54C-A0071E5FA83E}" type="parTrans" cxnId="{35F89034-F6BF-49C3-BF22-8A56CBA5A2CC}">
      <dgm:prSet/>
      <dgm:spPr/>
      <dgm:t>
        <a:bodyPr/>
        <a:lstStyle/>
        <a:p>
          <a:endParaRPr lang="zh-CN" altLang="en-US"/>
        </a:p>
      </dgm:t>
    </dgm:pt>
    <dgm:pt modelId="{9E794E3C-6FE5-44D7-81DD-43CC84953BBA}" type="sibTrans" cxnId="{35F89034-F6BF-49C3-BF22-8A56CBA5A2CC}">
      <dgm:prSet/>
      <dgm:spPr/>
      <dgm:t>
        <a:bodyPr/>
        <a:lstStyle/>
        <a:p>
          <a:endParaRPr lang="zh-CN" altLang="en-US"/>
        </a:p>
      </dgm:t>
    </dgm:pt>
    <dgm:pt modelId="{5EE3C85C-7406-4F70-AEA7-091F288705D9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五折交叉</a:t>
          </a:r>
        </a:p>
      </dgm:t>
    </dgm:pt>
    <dgm:pt modelId="{F27AE1B6-FF53-4AA0-AB91-A41CA1A347F0}" type="parTrans" cxnId="{D8BBEF7E-6687-418D-8140-60DCD23F46DC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6FCC554F-A2AD-47AD-B865-0F83FC5B3039}" type="sibTrans" cxnId="{D8BBEF7E-6687-418D-8140-60DCD23F46DC}">
      <dgm:prSet/>
      <dgm:spPr/>
      <dgm:t>
        <a:bodyPr/>
        <a:lstStyle/>
        <a:p>
          <a:endParaRPr lang="zh-CN" altLang="en-US"/>
        </a:p>
      </dgm:t>
    </dgm:pt>
    <dgm:pt modelId="{C9EA79C4-DC52-4B67-9867-E3F5D25D5B3D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数据增强</a:t>
          </a:r>
        </a:p>
      </dgm:t>
    </dgm:pt>
    <dgm:pt modelId="{3EFF73DD-4887-4C5A-AEC8-48519AF91433}" type="parTrans" cxnId="{B31DCCBF-1014-4CD9-AE11-3BF689C747E3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42A88CBC-5451-4E3B-909F-CA369C801E73}" type="sibTrans" cxnId="{B31DCCBF-1014-4CD9-AE11-3BF689C747E3}">
      <dgm:prSet/>
      <dgm:spPr/>
      <dgm:t>
        <a:bodyPr/>
        <a:lstStyle/>
        <a:p>
          <a:endParaRPr lang="zh-CN" altLang="en-US"/>
        </a:p>
      </dgm:t>
    </dgm:pt>
    <dgm:pt modelId="{26BEEEAB-072C-46AC-8E61-ECE4D5CAB6E3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交叉验证</a:t>
          </a:r>
        </a:p>
      </dgm:t>
    </dgm:pt>
    <dgm:pt modelId="{F8523F1C-2CD8-434F-92F0-F997F12D00F8}" type="parTrans" cxnId="{50A86AC0-0290-4E36-A53B-A63C8CE02702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E048C744-2FBE-455A-B6AC-242A1ADA0BE7}" type="sibTrans" cxnId="{50A86AC0-0290-4E36-A53B-A63C8CE02702}">
      <dgm:prSet/>
      <dgm:spPr/>
      <dgm:t>
        <a:bodyPr/>
        <a:lstStyle/>
        <a:p>
          <a:endParaRPr lang="zh-CN" altLang="en-US"/>
        </a:p>
      </dgm:t>
    </dgm:pt>
    <dgm:pt modelId="{32AC490F-B3AC-461C-81E2-62E9300C49F1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交叉融合</a:t>
          </a:r>
        </a:p>
      </dgm:t>
    </dgm:pt>
    <dgm:pt modelId="{F6379504-E8AD-4170-B2D5-9A777A984BF8}" type="parTrans" cxnId="{A8828594-AEB5-4D7F-979F-4FF25F5F1AC6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7FC957BD-D974-4373-B5C9-0DBA1C14BFCA}" type="sibTrans" cxnId="{A8828594-AEB5-4D7F-979F-4FF25F5F1AC6}">
      <dgm:prSet/>
      <dgm:spPr/>
      <dgm:t>
        <a:bodyPr/>
        <a:lstStyle/>
        <a:p>
          <a:endParaRPr lang="zh-CN" altLang="en-US"/>
        </a:p>
      </dgm:t>
    </dgm:pt>
    <dgm:pt modelId="{E74DE728-A7FC-4D86-80A5-12D79A32DA8D}">
      <dgm:prSet custT="1"/>
      <dgm:spPr>
        <a:solidFill>
          <a:srgbClr val="FF7F0E"/>
        </a:solidFill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半监督</a:t>
          </a:r>
          <a:r>
            <a:rPr lang="en-US" altLang="zh-CN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Loss</a:t>
          </a:r>
          <a:endParaRPr lang="zh-CN" altLang="en-US" sz="1600" b="1" dirty="0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8A060A26-BB9D-4847-A079-4AE691741163}" type="parTrans" cxnId="{D2EE81A0-3B94-436E-87AF-D7A4CCBFC74A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sz="1600" b="1">
            <a:latin typeface="思源黑体" panose="020B0400000000000000" pitchFamily="34" charset="-122"/>
            <a:ea typeface="思源黑体" panose="020B0400000000000000" pitchFamily="34" charset="-122"/>
          </a:endParaRPr>
        </a:p>
      </dgm:t>
    </dgm:pt>
    <dgm:pt modelId="{46F09BDD-AC09-493C-A716-A361215B4C35}" type="sibTrans" cxnId="{D2EE81A0-3B94-436E-87AF-D7A4CCBFC74A}">
      <dgm:prSet/>
      <dgm:spPr/>
      <dgm:t>
        <a:bodyPr/>
        <a:lstStyle/>
        <a:p>
          <a:endParaRPr lang="zh-CN" altLang="en-US"/>
        </a:p>
      </dgm:t>
    </dgm:pt>
    <dgm:pt modelId="{1D8F08E4-5FA2-4259-AA53-8DB20BBE2AB3}" type="asst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400" b="1" dirty="0">
              <a:latin typeface="思源黑体" panose="020B0400000000000000" pitchFamily="34" charset="-122"/>
              <a:ea typeface="思源黑体" panose="020B0400000000000000" pitchFamily="34" charset="-122"/>
            </a:rPr>
            <a:t>测试集分辨率略高</a:t>
          </a:r>
        </a:p>
      </dgm:t>
    </dgm:pt>
    <dgm:pt modelId="{08560ADE-48DA-418C-BD4E-69FB82C33B01}" type="parTrans" cxnId="{23CCE475-44C3-4F6B-A933-F03244572FC6}">
      <dgm:prSet/>
      <dgm:spPr/>
      <dgm:t>
        <a:bodyPr/>
        <a:lstStyle/>
        <a:p>
          <a:endParaRPr lang="zh-CN" altLang="en-US"/>
        </a:p>
      </dgm:t>
    </dgm:pt>
    <dgm:pt modelId="{C0ADA820-161E-430F-B455-F73F59D41FD6}" type="sibTrans" cxnId="{23CCE475-44C3-4F6B-A933-F03244572FC6}">
      <dgm:prSet/>
      <dgm:spPr/>
      <dgm:t>
        <a:bodyPr/>
        <a:lstStyle/>
        <a:p>
          <a:endParaRPr lang="zh-CN" altLang="en-US"/>
        </a:p>
      </dgm:t>
    </dgm:pt>
    <dgm:pt modelId="{5D9CE4B0-AEA4-4082-920B-E926F358C445}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高分辨率网络（</a:t>
          </a:r>
          <a:r>
            <a:rPr lang="en-US" altLang="zh-CN" b="1" dirty="0">
              <a:latin typeface="思源黑体" panose="020B0400000000000000" pitchFamily="34" charset="-122"/>
              <a:ea typeface="思源黑体" panose="020B0400000000000000" pitchFamily="34" charset="-122"/>
            </a:rPr>
            <a:t>480pix</a:t>
          </a:r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）</a:t>
          </a:r>
        </a:p>
      </dgm:t>
    </dgm:pt>
    <dgm:pt modelId="{FBAD22CD-3071-4CE9-8648-2249FF69C1EB}" type="parTrans" cxnId="{50919779-B300-4167-9BA6-10115246BD81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b="1"/>
        </a:p>
      </dgm:t>
    </dgm:pt>
    <dgm:pt modelId="{089BE9D6-FD3C-4665-A56F-125C9B6466D8}" type="sibTrans" cxnId="{50919779-B300-4167-9BA6-10115246BD81}">
      <dgm:prSet/>
      <dgm:spPr/>
      <dgm:t>
        <a:bodyPr/>
        <a:lstStyle/>
        <a:p>
          <a:endParaRPr lang="zh-CN" altLang="en-US"/>
        </a:p>
      </dgm:t>
    </dgm:pt>
    <dgm:pt modelId="{02B66800-B292-4CA0-9FE1-6338C68B7106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染色不均一</a:t>
          </a:r>
        </a:p>
      </dgm:t>
    </dgm:pt>
    <dgm:pt modelId="{380168B3-6F82-4F93-AF7F-2426183AF0F3}" type="parTrans" cxnId="{0F382449-DC1E-4F3A-BDF8-179D890DB43F}">
      <dgm:prSet/>
      <dgm:spPr/>
      <dgm:t>
        <a:bodyPr/>
        <a:lstStyle/>
        <a:p>
          <a:endParaRPr lang="zh-CN" altLang="en-US"/>
        </a:p>
      </dgm:t>
    </dgm:pt>
    <dgm:pt modelId="{7E8F8CC3-F50A-42F2-A00B-A0DC920CF9A3}" type="sibTrans" cxnId="{0F382449-DC1E-4F3A-BDF8-179D890DB43F}">
      <dgm:prSet/>
      <dgm:spPr/>
      <dgm:t>
        <a:bodyPr/>
        <a:lstStyle/>
        <a:p>
          <a:endParaRPr lang="zh-CN" altLang="en-US"/>
        </a:p>
      </dgm:t>
    </dgm:pt>
    <dgm:pt modelId="{BB855A0C-FEE2-4F24-8425-F92CDB7A94AF}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染色归一化</a:t>
          </a:r>
          <a:endParaRPr lang="zh-CN" altLang="en-US" b="1" dirty="0"/>
        </a:p>
      </dgm:t>
    </dgm:pt>
    <dgm:pt modelId="{5D1901BC-D54D-48C8-93EF-E4118402B349}" type="parTrans" cxnId="{49E35275-F608-4932-A089-BAFE89D34312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 b="1"/>
        </a:p>
      </dgm:t>
    </dgm:pt>
    <dgm:pt modelId="{FFA5AF15-42A2-438F-B23B-B345F6A540F4}" type="sibTrans" cxnId="{49E35275-F608-4932-A089-BAFE89D34312}">
      <dgm:prSet/>
      <dgm:spPr/>
      <dgm:t>
        <a:bodyPr/>
        <a:lstStyle/>
        <a:p>
          <a:endParaRPr lang="zh-CN" altLang="en-US"/>
        </a:p>
      </dgm:t>
    </dgm:pt>
    <dgm:pt modelId="{605E5E23-49E4-4F4C-8487-9F6E3420531B}">
      <dgm:prSet phldrT="[文本]"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信息损失</a:t>
          </a:r>
        </a:p>
      </dgm:t>
    </dgm:pt>
    <dgm:pt modelId="{43B7F2AF-6D42-4952-9521-2E9266AD6DA0}" type="parTrans" cxnId="{E6E059C0-9E9D-450B-9E4D-8C154AB66E7F}">
      <dgm:prSet/>
      <dgm:spPr/>
      <dgm:t>
        <a:bodyPr/>
        <a:lstStyle/>
        <a:p>
          <a:endParaRPr lang="zh-CN" altLang="en-US"/>
        </a:p>
      </dgm:t>
    </dgm:pt>
    <dgm:pt modelId="{690F9B3E-083F-43C0-95AD-335A2B7F2BE2}" type="sibTrans" cxnId="{E6E059C0-9E9D-450B-9E4D-8C154AB66E7F}">
      <dgm:prSet/>
      <dgm:spPr/>
      <dgm:t>
        <a:bodyPr/>
        <a:lstStyle/>
        <a:p>
          <a:endParaRPr lang="zh-CN" altLang="en-US"/>
        </a:p>
      </dgm:t>
    </dgm:pt>
    <dgm:pt modelId="{4910DA25-9463-481F-9573-455030A5B9AA}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固定</a:t>
          </a:r>
          <a:r>
            <a:rPr lang="en-US" altLang="zh-CN" b="1" dirty="0">
              <a:latin typeface="思源黑体" panose="020B0400000000000000" pitchFamily="34" charset="-122"/>
              <a:ea typeface="思源黑体" panose="020B0400000000000000" pitchFamily="34" charset="-122"/>
            </a:rPr>
            <a:t>Resize</a:t>
          </a:r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策略</a:t>
          </a:r>
        </a:p>
      </dgm:t>
    </dgm:pt>
    <dgm:pt modelId="{BA28A0E1-E889-4B9B-A961-8BE310ACA08C}" type="parTrans" cxnId="{C106E9CC-049A-4EA8-983E-A8DAF1E69450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BECD617B-55F3-43EB-9433-6D8AC811E0F8}" type="sibTrans" cxnId="{C106E9CC-049A-4EA8-983E-A8DAF1E69450}">
      <dgm:prSet/>
      <dgm:spPr/>
      <dgm:t>
        <a:bodyPr/>
        <a:lstStyle/>
        <a:p>
          <a:endParaRPr lang="zh-CN" altLang="en-US"/>
        </a:p>
      </dgm:t>
    </dgm:pt>
    <dgm:pt modelId="{EAB774FA-2C7D-4667-8015-39D3D09CC6E1}" type="asst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>
              <a:latin typeface="思源黑体" panose="020B0400000000000000" pitchFamily="34" charset="-122"/>
              <a:ea typeface="思源黑体" panose="020B0400000000000000" pitchFamily="34" charset="-122"/>
            </a:rPr>
            <a:t>避免二次破坏</a:t>
          </a:r>
        </a:p>
      </dgm:t>
    </dgm:pt>
    <dgm:pt modelId="{A0B48BD9-CE34-4019-94C0-D8D1BB85C339}" type="parTrans" cxnId="{E54DF6C6-497D-403D-B1E8-3398EF10DDCA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6AD75227-E29A-4059-B02C-84EEBB4107FF}" type="sibTrans" cxnId="{E54DF6C6-497D-403D-B1E8-3398EF10DDCA}">
      <dgm:prSet/>
      <dgm:spPr/>
      <dgm:t>
        <a:bodyPr/>
        <a:lstStyle/>
        <a:p>
          <a:endParaRPr lang="zh-CN" altLang="en-US"/>
        </a:p>
      </dgm:t>
    </dgm:pt>
    <dgm:pt modelId="{475ED3CB-B3BA-4915-B5E3-797A920A7E3D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en-US" altLang="zh-CN" sz="1600" b="1" dirty="0" err="1">
              <a:latin typeface="思源黑体" panose="020B0400000000000000" pitchFamily="34" charset="-122"/>
              <a:ea typeface="思源黑体" panose="020B0400000000000000" pitchFamily="34" charset="-122"/>
            </a:rPr>
            <a:t>BatchTTA</a:t>
          </a:r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后处理</a:t>
          </a:r>
        </a:p>
      </dgm:t>
    </dgm:pt>
    <dgm:pt modelId="{C33F68DF-2852-4696-BE43-F8E5ED39A8F8}" type="parTrans" cxnId="{CC21BD56-17C7-4A71-86C7-455616C58AAB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13130049-0D40-4547-A405-7F880849C4AC}" type="sibTrans" cxnId="{CC21BD56-17C7-4A71-86C7-455616C58AAB}">
      <dgm:prSet/>
      <dgm:spPr/>
      <dgm:t>
        <a:bodyPr/>
        <a:lstStyle/>
        <a:p>
          <a:endParaRPr lang="zh-CN" altLang="en-US"/>
        </a:p>
      </dgm:t>
    </dgm:pt>
    <dgm:pt modelId="{FD0FFA5B-50AE-4A40-9C61-8F535F888035}">
      <dgm:prSet custT="1"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sz="1600" b="1" dirty="0">
              <a:latin typeface="思源黑体" panose="020B0400000000000000" pitchFamily="34" charset="-122"/>
              <a:ea typeface="思源黑体" panose="020B0400000000000000" pitchFamily="34" charset="-122"/>
            </a:rPr>
            <a:t>模型融合</a:t>
          </a:r>
        </a:p>
      </dgm:t>
    </dgm:pt>
    <dgm:pt modelId="{908B916E-1781-48FF-B0BD-D31A96E7AFBA}" type="parTrans" cxnId="{17864027-1057-4323-9064-A4742CE6DA8B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A18EC82B-F86B-4539-85B4-AC16373E1DED}" type="sibTrans" cxnId="{17864027-1057-4323-9064-A4742CE6DA8B}">
      <dgm:prSet/>
      <dgm:spPr/>
      <dgm:t>
        <a:bodyPr/>
        <a:lstStyle/>
        <a:p>
          <a:endParaRPr lang="zh-CN" altLang="en-US"/>
        </a:p>
      </dgm:t>
    </dgm:pt>
    <dgm:pt modelId="{BA4194F2-F434-4A08-9D2B-144A6115F692}" type="asst">
      <dgm:prSet/>
      <dgm:spPr>
        <a:ln w="25400">
          <a:solidFill>
            <a:srgbClr val="F1F4F4"/>
          </a:solidFill>
        </a:ln>
      </dgm:spPr>
      <dgm:t>
        <a:bodyPr/>
        <a:lstStyle/>
        <a:p>
          <a:r>
            <a:rPr lang="zh-CN" altLang="en-US" b="1" dirty="0"/>
            <a:t>级联模型策略</a:t>
          </a:r>
        </a:p>
      </dgm:t>
    </dgm:pt>
    <dgm:pt modelId="{2C0C5807-D3CA-42FD-86A7-FF4EC4F4D37A}" type="parTrans" cxnId="{7D837657-15B9-4AFB-8F7C-BF73A84AFC67}">
      <dgm:prSet/>
      <dgm:spPr>
        <a:ln w="25400">
          <a:solidFill>
            <a:srgbClr val="F1F4F4"/>
          </a:solidFill>
        </a:ln>
      </dgm:spPr>
      <dgm:t>
        <a:bodyPr/>
        <a:lstStyle/>
        <a:p>
          <a:endParaRPr lang="zh-CN" altLang="en-US"/>
        </a:p>
      </dgm:t>
    </dgm:pt>
    <dgm:pt modelId="{CA0DDA52-EEA1-4C94-9C3F-3311FD7B7333}" type="sibTrans" cxnId="{7D837657-15B9-4AFB-8F7C-BF73A84AFC67}">
      <dgm:prSet/>
      <dgm:spPr/>
      <dgm:t>
        <a:bodyPr/>
        <a:lstStyle/>
        <a:p>
          <a:endParaRPr lang="zh-CN" altLang="en-US"/>
        </a:p>
      </dgm:t>
    </dgm:pt>
    <dgm:pt modelId="{F39CC2C0-4AC4-4B0A-8815-5AAF0225AFBA}" type="pres">
      <dgm:prSet presAssocID="{7D854308-1FEE-44B1-909A-73B6513B06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B73E6F6-20D0-4754-BC1E-1377736281AB}" type="pres">
      <dgm:prSet presAssocID="{02B66800-B292-4CA0-9FE1-6338C68B7106}" presName="hierRoot1" presStyleCnt="0">
        <dgm:presLayoutVars>
          <dgm:hierBranch val="init"/>
        </dgm:presLayoutVars>
      </dgm:prSet>
      <dgm:spPr/>
    </dgm:pt>
    <dgm:pt modelId="{CAD9CB61-174C-466D-B590-B0F8A7183FF0}" type="pres">
      <dgm:prSet presAssocID="{02B66800-B292-4CA0-9FE1-6338C68B7106}" presName="rootComposite1" presStyleCnt="0"/>
      <dgm:spPr/>
    </dgm:pt>
    <dgm:pt modelId="{F6FCCF5A-18BD-40A7-BB83-090A6E246526}" type="pres">
      <dgm:prSet presAssocID="{02B66800-B292-4CA0-9FE1-6338C68B7106}" presName="rootText1" presStyleLbl="node0" presStyleIdx="0" presStyleCnt="5" custLinFactNeighborX="-81634" custLinFactNeighborY="72">
        <dgm:presLayoutVars>
          <dgm:chPref val="3"/>
        </dgm:presLayoutVars>
      </dgm:prSet>
      <dgm:spPr/>
    </dgm:pt>
    <dgm:pt modelId="{5F128C54-BC8F-4A68-A832-59ED3F307481}" type="pres">
      <dgm:prSet presAssocID="{02B66800-B292-4CA0-9FE1-6338C68B7106}" presName="rootConnector1" presStyleLbl="node1" presStyleIdx="0" presStyleCnt="0"/>
      <dgm:spPr/>
    </dgm:pt>
    <dgm:pt modelId="{3CCC09B8-7C1E-4441-8FFD-4C2243810EB9}" type="pres">
      <dgm:prSet presAssocID="{02B66800-B292-4CA0-9FE1-6338C68B7106}" presName="hierChild2" presStyleCnt="0"/>
      <dgm:spPr/>
    </dgm:pt>
    <dgm:pt modelId="{5D3A39A4-F2E3-44A7-901A-4C0160B6FF18}" type="pres">
      <dgm:prSet presAssocID="{5D1901BC-D54D-48C8-93EF-E4118402B349}" presName="Name64" presStyleLbl="parChTrans1D2" presStyleIdx="0" presStyleCnt="9"/>
      <dgm:spPr/>
    </dgm:pt>
    <dgm:pt modelId="{C8B48EC5-D701-40DA-A490-BE865976F8D8}" type="pres">
      <dgm:prSet presAssocID="{BB855A0C-FEE2-4F24-8425-F92CDB7A94AF}" presName="hierRoot2" presStyleCnt="0">
        <dgm:presLayoutVars>
          <dgm:hierBranch val="init"/>
        </dgm:presLayoutVars>
      </dgm:prSet>
      <dgm:spPr/>
    </dgm:pt>
    <dgm:pt modelId="{62A66ECE-A347-4295-92F9-BB5438DE8C7B}" type="pres">
      <dgm:prSet presAssocID="{BB855A0C-FEE2-4F24-8425-F92CDB7A94AF}" presName="rootComposite" presStyleCnt="0"/>
      <dgm:spPr/>
    </dgm:pt>
    <dgm:pt modelId="{7172C20F-912C-4318-A057-1136660C9711}" type="pres">
      <dgm:prSet presAssocID="{BB855A0C-FEE2-4F24-8425-F92CDB7A94AF}" presName="rootText" presStyleLbl="node2" presStyleIdx="0" presStyleCnt="8">
        <dgm:presLayoutVars>
          <dgm:chPref val="3"/>
        </dgm:presLayoutVars>
      </dgm:prSet>
      <dgm:spPr/>
    </dgm:pt>
    <dgm:pt modelId="{DEB4D49F-CD6B-4D5B-8A92-3334939F0BBC}" type="pres">
      <dgm:prSet presAssocID="{BB855A0C-FEE2-4F24-8425-F92CDB7A94AF}" presName="rootConnector" presStyleLbl="node2" presStyleIdx="0" presStyleCnt="8"/>
      <dgm:spPr/>
    </dgm:pt>
    <dgm:pt modelId="{0B19051B-5A44-4265-B280-9FDB27A02192}" type="pres">
      <dgm:prSet presAssocID="{BB855A0C-FEE2-4F24-8425-F92CDB7A94AF}" presName="hierChild4" presStyleCnt="0"/>
      <dgm:spPr/>
    </dgm:pt>
    <dgm:pt modelId="{85DC9606-9DBD-48D5-A36A-A466E544DE12}" type="pres">
      <dgm:prSet presAssocID="{BB855A0C-FEE2-4F24-8425-F92CDB7A94AF}" presName="hierChild5" presStyleCnt="0"/>
      <dgm:spPr/>
    </dgm:pt>
    <dgm:pt modelId="{2CFE12B2-DA67-40A3-9525-9F1767F1348D}" type="pres">
      <dgm:prSet presAssocID="{02B66800-B292-4CA0-9FE1-6338C68B7106}" presName="hierChild3" presStyleCnt="0"/>
      <dgm:spPr/>
    </dgm:pt>
    <dgm:pt modelId="{CD149DAC-826A-4E8A-9056-A33393E4AC88}" type="pres">
      <dgm:prSet presAssocID="{605E5E23-49E4-4F4C-8487-9F6E3420531B}" presName="hierRoot1" presStyleCnt="0">
        <dgm:presLayoutVars>
          <dgm:hierBranch val="init"/>
        </dgm:presLayoutVars>
      </dgm:prSet>
      <dgm:spPr/>
    </dgm:pt>
    <dgm:pt modelId="{0EC7889B-C394-41E0-BD4C-AF78BBE593FC}" type="pres">
      <dgm:prSet presAssocID="{605E5E23-49E4-4F4C-8487-9F6E3420531B}" presName="rootComposite1" presStyleCnt="0"/>
      <dgm:spPr/>
    </dgm:pt>
    <dgm:pt modelId="{81B248DC-FA8E-421C-A4B3-74B3838FB6BB}" type="pres">
      <dgm:prSet presAssocID="{605E5E23-49E4-4F4C-8487-9F6E3420531B}" presName="rootText1" presStyleLbl="node0" presStyleIdx="1" presStyleCnt="5" custLinFactNeighborX="-81634" custLinFactNeighborY="72">
        <dgm:presLayoutVars>
          <dgm:chPref val="3"/>
        </dgm:presLayoutVars>
      </dgm:prSet>
      <dgm:spPr/>
    </dgm:pt>
    <dgm:pt modelId="{FE5CB1D3-9E71-4CE2-B1C4-B660728E7C58}" type="pres">
      <dgm:prSet presAssocID="{605E5E23-49E4-4F4C-8487-9F6E3420531B}" presName="rootConnector1" presStyleLbl="node1" presStyleIdx="0" presStyleCnt="0"/>
      <dgm:spPr/>
    </dgm:pt>
    <dgm:pt modelId="{E4B12099-2C7D-42CE-BA6A-6BCE5E36DED6}" type="pres">
      <dgm:prSet presAssocID="{605E5E23-49E4-4F4C-8487-9F6E3420531B}" presName="hierChild2" presStyleCnt="0"/>
      <dgm:spPr/>
    </dgm:pt>
    <dgm:pt modelId="{5B05C98F-B464-44A5-9E7A-A6BFC39DCC3C}" type="pres">
      <dgm:prSet presAssocID="{BA28A0E1-E889-4B9B-A961-8BE310ACA08C}" presName="Name64" presStyleLbl="parChTrans1D2" presStyleIdx="1" presStyleCnt="9"/>
      <dgm:spPr/>
    </dgm:pt>
    <dgm:pt modelId="{9B77E40F-F5F6-40D3-9699-A714FEE58373}" type="pres">
      <dgm:prSet presAssocID="{4910DA25-9463-481F-9573-455030A5B9AA}" presName="hierRoot2" presStyleCnt="0">
        <dgm:presLayoutVars>
          <dgm:hierBranch val="init"/>
        </dgm:presLayoutVars>
      </dgm:prSet>
      <dgm:spPr/>
    </dgm:pt>
    <dgm:pt modelId="{93C0C463-193F-4A84-BF08-5790D1C9B932}" type="pres">
      <dgm:prSet presAssocID="{4910DA25-9463-481F-9573-455030A5B9AA}" presName="rootComposite" presStyleCnt="0"/>
      <dgm:spPr/>
    </dgm:pt>
    <dgm:pt modelId="{F50489E7-E615-4A6E-AE7B-B988DD315363}" type="pres">
      <dgm:prSet presAssocID="{4910DA25-9463-481F-9573-455030A5B9AA}" presName="rootText" presStyleLbl="node2" presStyleIdx="1" presStyleCnt="8" custScaleX="106668" custLinFactNeighborX="73619" custLinFactNeighborY="18">
        <dgm:presLayoutVars>
          <dgm:chPref val="3"/>
        </dgm:presLayoutVars>
      </dgm:prSet>
      <dgm:spPr/>
    </dgm:pt>
    <dgm:pt modelId="{7B50EAAE-CA3C-4084-88EA-D3D7FCF3AEC1}" type="pres">
      <dgm:prSet presAssocID="{4910DA25-9463-481F-9573-455030A5B9AA}" presName="rootConnector" presStyleLbl="node2" presStyleIdx="1" presStyleCnt="8"/>
      <dgm:spPr/>
    </dgm:pt>
    <dgm:pt modelId="{C5AAF245-D631-4B62-A045-771D4AD141B9}" type="pres">
      <dgm:prSet presAssocID="{4910DA25-9463-481F-9573-455030A5B9AA}" presName="hierChild4" presStyleCnt="0"/>
      <dgm:spPr/>
    </dgm:pt>
    <dgm:pt modelId="{FC8FD416-2502-4130-95E7-0A69A96AEF3C}" type="pres">
      <dgm:prSet presAssocID="{4910DA25-9463-481F-9573-455030A5B9AA}" presName="hierChild5" presStyleCnt="0"/>
      <dgm:spPr/>
    </dgm:pt>
    <dgm:pt modelId="{30A916AD-6E0D-4DED-8C5E-10EF5F55BA08}" type="pres">
      <dgm:prSet presAssocID="{605E5E23-49E4-4F4C-8487-9F6E3420531B}" presName="hierChild3" presStyleCnt="0"/>
      <dgm:spPr/>
    </dgm:pt>
    <dgm:pt modelId="{4559781A-78BE-4B02-9495-B7A118366F9F}" type="pres">
      <dgm:prSet presAssocID="{A0B48BD9-CE34-4019-94C0-D8D1BB85C339}" presName="Name115" presStyleLbl="parChTrans1D2" presStyleIdx="2" presStyleCnt="9"/>
      <dgm:spPr/>
    </dgm:pt>
    <dgm:pt modelId="{19455138-C5D9-42BB-B9E6-30004BBFFF3D}" type="pres">
      <dgm:prSet presAssocID="{EAB774FA-2C7D-4667-8015-39D3D09CC6E1}" presName="hierRoot3" presStyleCnt="0">
        <dgm:presLayoutVars>
          <dgm:hierBranch val="init"/>
        </dgm:presLayoutVars>
      </dgm:prSet>
      <dgm:spPr/>
    </dgm:pt>
    <dgm:pt modelId="{67EB8960-7E43-4A1B-970F-7A83999C3A05}" type="pres">
      <dgm:prSet presAssocID="{EAB774FA-2C7D-4667-8015-39D3D09CC6E1}" presName="rootComposite3" presStyleCnt="0"/>
      <dgm:spPr/>
    </dgm:pt>
    <dgm:pt modelId="{92425668-B62C-440A-83B2-9F304EE0C335}" type="pres">
      <dgm:prSet presAssocID="{EAB774FA-2C7D-4667-8015-39D3D09CC6E1}" presName="rootText3" presStyleLbl="asst1" presStyleIdx="0" presStyleCnt="1">
        <dgm:presLayoutVars>
          <dgm:chPref val="3"/>
        </dgm:presLayoutVars>
      </dgm:prSet>
      <dgm:spPr/>
    </dgm:pt>
    <dgm:pt modelId="{98EBF879-7913-47A4-A9FE-823B783DEA14}" type="pres">
      <dgm:prSet presAssocID="{EAB774FA-2C7D-4667-8015-39D3D09CC6E1}" presName="rootConnector3" presStyleLbl="asst1" presStyleIdx="0" presStyleCnt="1"/>
      <dgm:spPr/>
    </dgm:pt>
    <dgm:pt modelId="{AF1F8AC8-6A17-43C8-AC92-05605310FDFA}" type="pres">
      <dgm:prSet presAssocID="{EAB774FA-2C7D-4667-8015-39D3D09CC6E1}" presName="hierChild6" presStyleCnt="0"/>
      <dgm:spPr/>
    </dgm:pt>
    <dgm:pt modelId="{97FC0A45-BB1F-443C-B32A-FCE6E3D5C029}" type="pres">
      <dgm:prSet presAssocID="{EAB774FA-2C7D-4667-8015-39D3D09CC6E1}" presName="hierChild7" presStyleCnt="0"/>
      <dgm:spPr/>
    </dgm:pt>
    <dgm:pt modelId="{454F87D3-EC17-4F8B-96B7-BF2F23B0754C}" type="pres">
      <dgm:prSet presAssocID="{C00B7A37-C14E-4900-B5DF-5666765BC2E8}" presName="hierRoot1" presStyleCnt="0">
        <dgm:presLayoutVars>
          <dgm:hierBranch val="init"/>
        </dgm:presLayoutVars>
      </dgm:prSet>
      <dgm:spPr/>
    </dgm:pt>
    <dgm:pt modelId="{0DB1878F-69DE-48D8-BB19-DC302CF469A8}" type="pres">
      <dgm:prSet presAssocID="{C00B7A37-C14E-4900-B5DF-5666765BC2E8}" presName="rootComposite1" presStyleCnt="0"/>
      <dgm:spPr/>
    </dgm:pt>
    <dgm:pt modelId="{6DEB5DCB-DB94-46C0-918E-7CC42F398A1B}" type="pres">
      <dgm:prSet presAssocID="{C00B7A37-C14E-4900-B5DF-5666765BC2E8}" presName="rootText1" presStyleLbl="node0" presStyleIdx="2" presStyleCnt="5" custLinFactNeighborX="-81634" custLinFactNeighborY="72">
        <dgm:presLayoutVars>
          <dgm:chPref val="3"/>
        </dgm:presLayoutVars>
      </dgm:prSet>
      <dgm:spPr/>
    </dgm:pt>
    <dgm:pt modelId="{251F6DE8-C45D-4FCC-9792-EB0BB4E9C16D}" type="pres">
      <dgm:prSet presAssocID="{C00B7A37-C14E-4900-B5DF-5666765BC2E8}" presName="rootConnector1" presStyleLbl="node1" presStyleIdx="0" presStyleCnt="0"/>
      <dgm:spPr/>
    </dgm:pt>
    <dgm:pt modelId="{FAEF6B83-1052-48A8-B579-E2F6F8AD83D4}" type="pres">
      <dgm:prSet presAssocID="{C00B7A37-C14E-4900-B5DF-5666765BC2E8}" presName="hierChild2" presStyleCnt="0"/>
      <dgm:spPr/>
    </dgm:pt>
    <dgm:pt modelId="{0A548B15-35D0-4307-B971-A16BBA386AC5}" type="pres">
      <dgm:prSet presAssocID="{3EFF73DD-4887-4C5A-AEC8-48519AF91433}" presName="Name64" presStyleLbl="parChTrans1D2" presStyleIdx="3" presStyleCnt="9"/>
      <dgm:spPr/>
    </dgm:pt>
    <dgm:pt modelId="{0BAEEE13-B13F-4489-8EFC-D630860967A4}" type="pres">
      <dgm:prSet presAssocID="{C9EA79C4-DC52-4B67-9867-E3F5D25D5B3D}" presName="hierRoot2" presStyleCnt="0">
        <dgm:presLayoutVars>
          <dgm:hierBranch val="init"/>
        </dgm:presLayoutVars>
      </dgm:prSet>
      <dgm:spPr/>
    </dgm:pt>
    <dgm:pt modelId="{11E270DB-13F9-41BD-9596-F2D5832957BF}" type="pres">
      <dgm:prSet presAssocID="{C9EA79C4-DC52-4B67-9867-E3F5D25D5B3D}" presName="rootComposite" presStyleCnt="0"/>
      <dgm:spPr/>
    </dgm:pt>
    <dgm:pt modelId="{D8D2D2FE-082D-48B0-BA50-E73E6D98AF67}" type="pres">
      <dgm:prSet presAssocID="{C9EA79C4-DC52-4B67-9867-E3F5D25D5B3D}" presName="rootText" presStyleLbl="node2" presStyleIdx="2" presStyleCnt="8">
        <dgm:presLayoutVars>
          <dgm:chPref val="3"/>
        </dgm:presLayoutVars>
      </dgm:prSet>
      <dgm:spPr/>
    </dgm:pt>
    <dgm:pt modelId="{90B922EE-0A67-480A-B115-392E99844629}" type="pres">
      <dgm:prSet presAssocID="{C9EA79C4-DC52-4B67-9867-E3F5D25D5B3D}" presName="rootConnector" presStyleLbl="node2" presStyleIdx="2" presStyleCnt="8"/>
      <dgm:spPr/>
    </dgm:pt>
    <dgm:pt modelId="{3028770F-2D68-467F-A86D-2EC5EE4C2E6B}" type="pres">
      <dgm:prSet presAssocID="{C9EA79C4-DC52-4B67-9867-E3F5D25D5B3D}" presName="hierChild4" presStyleCnt="0"/>
      <dgm:spPr/>
    </dgm:pt>
    <dgm:pt modelId="{010C186A-8EE1-467F-96AB-E729B8097381}" type="pres">
      <dgm:prSet presAssocID="{C9EA79C4-DC52-4B67-9867-E3F5D25D5B3D}" presName="hierChild5" presStyleCnt="0"/>
      <dgm:spPr/>
    </dgm:pt>
    <dgm:pt modelId="{6AAE78E9-DE07-4088-A6E1-38B354005828}" type="pres">
      <dgm:prSet presAssocID="{F27AE1B6-FF53-4AA0-AB91-A41CA1A347F0}" presName="Name64" presStyleLbl="parChTrans1D2" presStyleIdx="4" presStyleCnt="9"/>
      <dgm:spPr/>
    </dgm:pt>
    <dgm:pt modelId="{AF8D97EC-52ED-46B8-88AF-2DC52561D9BC}" type="pres">
      <dgm:prSet presAssocID="{5EE3C85C-7406-4F70-AEA7-091F288705D9}" presName="hierRoot2" presStyleCnt="0">
        <dgm:presLayoutVars>
          <dgm:hierBranch val="init"/>
        </dgm:presLayoutVars>
      </dgm:prSet>
      <dgm:spPr/>
    </dgm:pt>
    <dgm:pt modelId="{3AFA9729-F9DA-4F1E-9F55-93BD476AC6A3}" type="pres">
      <dgm:prSet presAssocID="{5EE3C85C-7406-4F70-AEA7-091F288705D9}" presName="rootComposite" presStyleCnt="0"/>
      <dgm:spPr/>
    </dgm:pt>
    <dgm:pt modelId="{B25D5E6B-5711-4CE9-B3D3-70E174E686C3}" type="pres">
      <dgm:prSet presAssocID="{5EE3C85C-7406-4F70-AEA7-091F288705D9}" presName="rootText" presStyleLbl="node2" presStyleIdx="3" presStyleCnt="8">
        <dgm:presLayoutVars>
          <dgm:chPref val="3"/>
        </dgm:presLayoutVars>
      </dgm:prSet>
      <dgm:spPr/>
    </dgm:pt>
    <dgm:pt modelId="{41A7D295-51B9-4C99-A000-0981BAA2F1D2}" type="pres">
      <dgm:prSet presAssocID="{5EE3C85C-7406-4F70-AEA7-091F288705D9}" presName="rootConnector" presStyleLbl="node2" presStyleIdx="3" presStyleCnt="8"/>
      <dgm:spPr/>
    </dgm:pt>
    <dgm:pt modelId="{D6994A8A-6626-4119-B2B6-375CA8FB1106}" type="pres">
      <dgm:prSet presAssocID="{5EE3C85C-7406-4F70-AEA7-091F288705D9}" presName="hierChild4" presStyleCnt="0"/>
      <dgm:spPr/>
    </dgm:pt>
    <dgm:pt modelId="{8B3C3E7B-0FC6-4B2B-B686-702105A8CA58}" type="pres">
      <dgm:prSet presAssocID="{F8523F1C-2CD8-434F-92F0-F997F12D00F8}" presName="Name64" presStyleLbl="parChTrans1D3" presStyleIdx="0" presStyleCnt="3"/>
      <dgm:spPr/>
    </dgm:pt>
    <dgm:pt modelId="{05C3D823-ED1D-43A8-B36D-41F45B049941}" type="pres">
      <dgm:prSet presAssocID="{26BEEEAB-072C-46AC-8E61-ECE4D5CAB6E3}" presName="hierRoot2" presStyleCnt="0">
        <dgm:presLayoutVars>
          <dgm:hierBranch val="init"/>
        </dgm:presLayoutVars>
      </dgm:prSet>
      <dgm:spPr/>
    </dgm:pt>
    <dgm:pt modelId="{36778AE4-7614-4443-99CD-71694EF6C113}" type="pres">
      <dgm:prSet presAssocID="{26BEEEAB-072C-46AC-8E61-ECE4D5CAB6E3}" presName="rootComposite" presStyleCnt="0"/>
      <dgm:spPr/>
    </dgm:pt>
    <dgm:pt modelId="{D49F84CB-3F0C-4822-84A9-1990B401DA63}" type="pres">
      <dgm:prSet presAssocID="{26BEEEAB-072C-46AC-8E61-ECE4D5CAB6E3}" presName="rootText" presStyleLbl="node3" presStyleIdx="0" presStyleCnt="2" custLinFactNeighborX="74316" custLinFactNeighborY="2164">
        <dgm:presLayoutVars>
          <dgm:chPref val="3"/>
        </dgm:presLayoutVars>
      </dgm:prSet>
      <dgm:spPr/>
    </dgm:pt>
    <dgm:pt modelId="{8DB3BCDB-9D2A-4838-A148-6F4DEF3EC31D}" type="pres">
      <dgm:prSet presAssocID="{26BEEEAB-072C-46AC-8E61-ECE4D5CAB6E3}" presName="rootConnector" presStyleLbl="node3" presStyleIdx="0" presStyleCnt="2"/>
      <dgm:spPr/>
    </dgm:pt>
    <dgm:pt modelId="{65D53FA0-9653-48FA-AC41-B34C2D7F23B3}" type="pres">
      <dgm:prSet presAssocID="{26BEEEAB-072C-46AC-8E61-ECE4D5CAB6E3}" presName="hierChild4" presStyleCnt="0"/>
      <dgm:spPr/>
    </dgm:pt>
    <dgm:pt modelId="{AC9B47D5-E5FF-42B1-BF7F-8EC359AE4516}" type="pres">
      <dgm:prSet presAssocID="{26BEEEAB-072C-46AC-8E61-ECE4D5CAB6E3}" presName="hierChild5" presStyleCnt="0"/>
      <dgm:spPr/>
    </dgm:pt>
    <dgm:pt modelId="{D2CCDB1E-E7B9-417B-BC63-066ED171D9AB}" type="pres">
      <dgm:prSet presAssocID="{F6379504-E8AD-4170-B2D5-9A777A984BF8}" presName="Name64" presStyleLbl="parChTrans1D3" presStyleIdx="1" presStyleCnt="3"/>
      <dgm:spPr/>
    </dgm:pt>
    <dgm:pt modelId="{0E34B5A0-F9F5-4967-92A8-FD7308396326}" type="pres">
      <dgm:prSet presAssocID="{32AC490F-B3AC-461C-81E2-62E9300C49F1}" presName="hierRoot2" presStyleCnt="0">
        <dgm:presLayoutVars>
          <dgm:hierBranch val="init"/>
        </dgm:presLayoutVars>
      </dgm:prSet>
      <dgm:spPr/>
    </dgm:pt>
    <dgm:pt modelId="{D711A10B-0876-44C5-AE9D-3173A5FC4071}" type="pres">
      <dgm:prSet presAssocID="{32AC490F-B3AC-461C-81E2-62E9300C49F1}" presName="rootComposite" presStyleCnt="0"/>
      <dgm:spPr/>
    </dgm:pt>
    <dgm:pt modelId="{074E1B29-C263-4DCE-B823-B85B7A0DF51B}" type="pres">
      <dgm:prSet presAssocID="{32AC490F-B3AC-461C-81E2-62E9300C49F1}" presName="rootText" presStyleLbl="node3" presStyleIdx="1" presStyleCnt="2" custLinFactNeighborX="74316" custLinFactNeighborY="2164">
        <dgm:presLayoutVars>
          <dgm:chPref val="3"/>
        </dgm:presLayoutVars>
      </dgm:prSet>
      <dgm:spPr/>
    </dgm:pt>
    <dgm:pt modelId="{3CC0D398-31DC-4BE2-BF44-32C7147B5ED4}" type="pres">
      <dgm:prSet presAssocID="{32AC490F-B3AC-461C-81E2-62E9300C49F1}" presName="rootConnector" presStyleLbl="node3" presStyleIdx="1" presStyleCnt="2"/>
      <dgm:spPr/>
    </dgm:pt>
    <dgm:pt modelId="{B8508CF5-881B-40B7-B4CF-43F672679327}" type="pres">
      <dgm:prSet presAssocID="{32AC490F-B3AC-461C-81E2-62E9300C49F1}" presName="hierChild4" presStyleCnt="0"/>
      <dgm:spPr/>
    </dgm:pt>
    <dgm:pt modelId="{40E1C67A-C148-47A2-A239-8D2191CC7F51}" type="pres">
      <dgm:prSet presAssocID="{32AC490F-B3AC-461C-81E2-62E9300C49F1}" presName="hierChild5" presStyleCnt="0"/>
      <dgm:spPr/>
    </dgm:pt>
    <dgm:pt modelId="{E0035669-66BC-40C6-B5C0-B5C07A65BA0C}" type="pres">
      <dgm:prSet presAssocID="{5EE3C85C-7406-4F70-AEA7-091F288705D9}" presName="hierChild5" presStyleCnt="0"/>
      <dgm:spPr/>
    </dgm:pt>
    <dgm:pt modelId="{8B510881-70F4-46FB-9750-FC9AAEA0998A}" type="pres">
      <dgm:prSet presAssocID="{8A060A26-BB9D-4847-A079-4AE691741163}" presName="Name64" presStyleLbl="parChTrans1D2" presStyleIdx="5" presStyleCnt="9"/>
      <dgm:spPr/>
    </dgm:pt>
    <dgm:pt modelId="{F6271B87-87F8-4EDF-988B-EE4EDCF88FA6}" type="pres">
      <dgm:prSet presAssocID="{E74DE728-A7FC-4D86-80A5-12D79A32DA8D}" presName="hierRoot2" presStyleCnt="0">
        <dgm:presLayoutVars>
          <dgm:hierBranch val="init"/>
        </dgm:presLayoutVars>
      </dgm:prSet>
      <dgm:spPr/>
    </dgm:pt>
    <dgm:pt modelId="{EE936CF7-9627-4FFB-BBF5-7574A015FF2B}" type="pres">
      <dgm:prSet presAssocID="{E74DE728-A7FC-4D86-80A5-12D79A32DA8D}" presName="rootComposite" presStyleCnt="0"/>
      <dgm:spPr/>
    </dgm:pt>
    <dgm:pt modelId="{A6BBF8D8-850D-490C-96B1-312D5510CFC6}" type="pres">
      <dgm:prSet presAssocID="{E74DE728-A7FC-4D86-80A5-12D79A32DA8D}" presName="rootText" presStyleLbl="node2" presStyleIdx="4" presStyleCnt="8">
        <dgm:presLayoutVars>
          <dgm:chPref val="3"/>
        </dgm:presLayoutVars>
      </dgm:prSet>
      <dgm:spPr/>
    </dgm:pt>
    <dgm:pt modelId="{00DA9233-91C5-49B8-9A0E-3FCD01BDADF4}" type="pres">
      <dgm:prSet presAssocID="{E74DE728-A7FC-4D86-80A5-12D79A32DA8D}" presName="rootConnector" presStyleLbl="node2" presStyleIdx="4" presStyleCnt="8"/>
      <dgm:spPr/>
    </dgm:pt>
    <dgm:pt modelId="{0730987F-536E-4F9B-90F6-FBB073D1CFF2}" type="pres">
      <dgm:prSet presAssocID="{E74DE728-A7FC-4D86-80A5-12D79A32DA8D}" presName="hierChild4" presStyleCnt="0"/>
      <dgm:spPr/>
    </dgm:pt>
    <dgm:pt modelId="{EC268309-6EA1-4B87-83A2-FF98D68C4613}" type="pres">
      <dgm:prSet presAssocID="{E74DE728-A7FC-4D86-80A5-12D79A32DA8D}" presName="hierChild5" presStyleCnt="0"/>
      <dgm:spPr/>
    </dgm:pt>
    <dgm:pt modelId="{C6AA2EFC-AD6C-4AB7-9F46-59FF5EFA9E73}" type="pres">
      <dgm:prSet presAssocID="{C00B7A37-C14E-4900-B5DF-5666765BC2E8}" presName="hierChild3" presStyleCnt="0"/>
      <dgm:spPr/>
    </dgm:pt>
    <dgm:pt modelId="{F1024650-5DC6-4D3F-B758-D1835D578AE9}" type="pres">
      <dgm:prSet presAssocID="{1D8F08E4-5FA2-4259-AA53-8DB20BBE2AB3}" presName="hierRoot1" presStyleCnt="0">
        <dgm:presLayoutVars>
          <dgm:hierBranch val="init"/>
        </dgm:presLayoutVars>
      </dgm:prSet>
      <dgm:spPr/>
    </dgm:pt>
    <dgm:pt modelId="{985EB4F4-15ED-43C8-A737-048C8D801BEB}" type="pres">
      <dgm:prSet presAssocID="{1D8F08E4-5FA2-4259-AA53-8DB20BBE2AB3}" presName="rootComposite1" presStyleCnt="0"/>
      <dgm:spPr/>
    </dgm:pt>
    <dgm:pt modelId="{335D48A3-B499-4E4F-8767-177DA6F028D7}" type="pres">
      <dgm:prSet presAssocID="{1D8F08E4-5FA2-4259-AA53-8DB20BBE2AB3}" presName="rootText1" presStyleLbl="node0" presStyleIdx="3" presStyleCnt="5" custScaleX="112729" custLinFactNeighborX="-81634" custLinFactNeighborY="72">
        <dgm:presLayoutVars>
          <dgm:chPref val="3"/>
        </dgm:presLayoutVars>
      </dgm:prSet>
      <dgm:spPr/>
    </dgm:pt>
    <dgm:pt modelId="{B7FC45E6-24F1-458B-9AD5-E0AC1D7E771F}" type="pres">
      <dgm:prSet presAssocID="{1D8F08E4-5FA2-4259-AA53-8DB20BBE2AB3}" presName="rootConnector1" presStyleLbl="asst0" presStyleIdx="0" presStyleCnt="0"/>
      <dgm:spPr/>
    </dgm:pt>
    <dgm:pt modelId="{B784B437-B00B-4BCB-B429-6E8C3355DCFF}" type="pres">
      <dgm:prSet presAssocID="{1D8F08E4-5FA2-4259-AA53-8DB20BBE2AB3}" presName="hierChild2" presStyleCnt="0"/>
      <dgm:spPr/>
    </dgm:pt>
    <dgm:pt modelId="{91D97D53-8A1C-4FB2-82CE-51C72E3A1FA4}" type="pres">
      <dgm:prSet presAssocID="{FBAD22CD-3071-4CE9-8648-2249FF69C1EB}" presName="Name64" presStyleLbl="parChTrans1D2" presStyleIdx="6" presStyleCnt="9"/>
      <dgm:spPr/>
    </dgm:pt>
    <dgm:pt modelId="{7EC5A157-627D-48D3-921E-C3CE77FCF1C0}" type="pres">
      <dgm:prSet presAssocID="{5D9CE4B0-AEA4-4082-920B-E926F358C445}" presName="hierRoot2" presStyleCnt="0">
        <dgm:presLayoutVars>
          <dgm:hierBranch val="init"/>
        </dgm:presLayoutVars>
      </dgm:prSet>
      <dgm:spPr/>
    </dgm:pt>
    <dgm:pt modelId="{48835173-B361-4BB3-BB79-67F6FFF8AA24}" type="pres">
      <dgm:prSet presAssocID="{5D9CE4B0-AEA4-4082-920B-E926F358C445}" presName="rootComposite" presStyleCnt="0"/>
      <dgm:spPr/>
    </dgm:pt>
    <dgm:pt modelId="{8D56E2FE-89A7-4CB4-97EC-82DEFF9DBEBC}" type="pres">
      <dgm:prSet presAssocID="{5D9CE4B0-AEA4-4082-920B-E926F358C445}" presName="rootText" presStyleLbl="node2" presStyleIdx="5" presStyleCnt="8" custScaleY="166611" custLinFactNeighborX="-14095">
        <dgm:presLayoutVars>
          <dgm:chPref val="3"/>
        </dgm:presLayoutVars>
      </dgm:prSet>
      <dgm:spPr/>
    </dgm:pt>
    <dgm:pt modelId="{AD5090F0-DEE9-4590-B4D6-A021E9F073C8}" type="pres">
      <dgm:prSet presAssocID="{5D9CE4B0-AEA4-4082-920B-E926F358C445}" presName="rootConnector" presStyleLbl="node2" presStyleIdx="5" presStyleCnt="8"/>
      <dgm:spPr/>
    </dgm:pt>
    <dgm:pt modelId="{93C61320-FFBD-4777-8D29-CA37B42F3184}" type="pres">
      <dgm:prSet presAssocID="{5D9CE4B0-AEA4-4082-920B-E926F358C445}" presName="hierChild4" presStyleCnt="0"/>
      <dgm:spPr/>
    </dgm:pt>
    <dgm:pt modelId="{105F5BA5-B554-4346-8DAE-00821D09BAE7}" type="pres">
      <dgm:prSet presAssocID="{5D9CE4B0-AEA4-4082-920B-E926F358C445}" presName="hierChild5" presStyleCnt="0"/>
      <dgm:spPr/>
    </dgm:pt>
    <dgm:pt modelId="{3D4990E4-B0B6-49AC-B009-29BA584A45B7}" type="pres">
      <dgm:prSet presAssocID="{1D8F08E4-5FA2-4259-AA53-8DB20BBE2AB3}" presName="hierChild3" presStyleCnt="0"/>
      <dgm:spPr/>
    </dgm:pt>
    <dgm:pt modelId="{B4CE1971-7C90-4950-807E-278A7AA7F754}" type="pres">
      <dgm:prSet presAssocID="{0A73BAFD-BE0A-4E4B-A443-DA0EA33B17F6}" presName="hierRoot1" presStyleCnt="0">
        <dgm:presLayoutVars>
          <dgm:hierBranch val="init"/>
        </dgm:presLayoutVars>
      </dgm:prSet>
      <dgm:spPr/>
    </dgm:pt>
    <dgm:pt modelId="{19581257-7293-4AD4-ACBF-6B207688FC5F}" type="pres">
      <dgm:prSet presAssocID="{0A73BAFD-BE0A-4E4B-A443-DA0EA33B17F6}" presName="rootComposite1" presStyleCnt="0"/>
      <dgm:spPr/>
    </dgm:pt>
    <dgm:pt modelId="{1EDF1645-ECFC-4333-9D18-CEB7F17C2F3C}" type="pres">
      <dgm:prSet presAssocID="{0A73BAFD-BE0A-4E4B-A443-DA0EA33B17F6}" presName="rootText1" presStyleLbl="node0" presStyleIdx="4" presStyleCnt="5" custLinFactNeighborX="-81634" custLinFactNeighborY="72">
        <dgm:presLayoutVars>
          <dgm:chPref val="3"/>
        </dgm:presLayoutVars>
      </dgm:prSet>
      <dgm:spPr/>
    </dgm:pt>
    <dgm:pt modelId="{8E410758-13B4-478E-854F-9A2F563A678C}" type="pres">
      <dgm:prSet presAssocID="{0A73BAFD-BE0A-4E4B-A443-DA0EA33B17F6}" presName="rootConnector1" presStyleLbl="node1" presStyleIdx="0" presStyleCnt="0"/>
      <dgm:spPr/>
    </dgm:pt>
    <dgm:pt modelId="{7EDB6FA5-1DE1-4DFE-ACBA-F7A46F87478E}" type="pres">
      <dgm:prSet presAssocID="{0A73BAFD-BE0A-4E4B-A443-DA0EA33B17F6}" presName="hierChild2" presStyleCnt="0"/>
      <dgm:spPr/>
    </dgm:pt>
    <dgm:pt modelId="{678500DA-48C2-4A4D-B751-0267E63B9BAC}" type="pres">
      <dgm:prSet presAssocID="{908B916E-1781-48FF-B0BD-D31A96E7AFBA}" presName="Name64" presStyleLbl="parChTrans1D2" presStyleIdx="7" presStyleCnt="9"/>
      <dgm:spPr/>
    </dgm:pt>
    <dgm:pt modelId="{448720B9-D9D6-42C8-931E-8AD5E2CBB3C8}" type="pres">
      <dgm:prSet presAssocID="{FD0FFA5B-50AE-4A40-9C61-8F535F888035}" presName="hierRoot2" presStyleCnt="0">
        <dgm:presLayoutVars>
          <dgm:hierBranch val="init"/>
        </dgm:presLayoutVars>
      </dgm:prSet>
      <dgm:spPr/>
    </dgm:pt>
    <dgm:pt modelId="{FE71CD7C-E717-4607-8F4B-7F8F0B8F99A7}" type="pres">
      <dgm:prSet presAssocID="{FD0FFA5B-50AE-4A40-9C61-8F535F888035}" presName="rootComposite" presStyleCnt="0"/>
      <dgm:spPr/>
    </dgm:pt>
    <dgm:pt modelId="{84A3EE56-EDE9-4C54-9F7C-88AF1A3CE613}" type="pres">
      <dgm:prSet presAssocID="{FD0FFA5B-50AE-4A40-9C61-8F535F888035}" presName="rootText" presStyleLbl="node2" presStyleIdx="6" presStyleCnt="8">
        <dgm:presLayoutVars>
          <dgm:chPref val="3"/>
        </dgm:presLayoutVars>
      </dgm:prSet>
      <dgm:spPr/>
    </dgm:pt>
    <dgm:pt modelId="{FA67E89F-247B-42FE-BDFE-168A6B29B4A6}" type="pres">
      <dgm:prSet presAssocID="{FD0FFA5B-50AE-4A40-9C61-8F535F888035}" presName="rootConnector" presStyleLbl="node2" presStyleIdx="6" presStyleCnt="8"/>
      <dgm:spPr/>
    </dgm:pt>
    <dgm:pt modelId="{A600A903-6C27-43E7-8965-13598119E778}" type="pres">
      <dgm:prSet presAssocID="{FD0FFA5B-50AE-4A40-9C61-8F535F888035}" presName="hierChild4" presStyleCnt="0"/>
      <dgm:spPr/>
    </dgm:pt>
    <dgm:pt modelId="{D7457732-7A64-4354-8321-67AD9C44DB75}" type="pres">
      <dgm:prSet presAssocID="{FD0FFA5B-50AE-4A40-9C61-8F535F888035}" presName="hierChild5" presStyleCnt="0"/>
      <dgm:spPr/>
    </dgm:pt>
    <dgm:pt modelId="{4F186741-2D0E-4D3A-B68A-386EE20925B6}" type="pres">
      <dgm:prSet presAssocID="{2C0C5807-D3CA-42FD-86A7-FF4EC4F4D37A}" presName="Name115" presStyleLbl="parChTrans1D3" presStyleIdx="2" presStyleCnt="3"/>
      <dgm:spPr/>
    </dgm:pt>
    <dgm:pt modelId="{08FE0F17-AF02-4581-B49B-F59CA7A8FE1E}" type="pres">
      <dgm:prSet presAssocID="{BA4194F2-F434-4A08-9D2B-144A6115F692}" presName="hierRoot3" presStyleCnt="0">
        <dgm:presLayoutVars>
          <dgm:hierBranch val="init"/>
        </dgm:presLayoutVars>
      </dgm:prSet>
      <dgm:spPr/>
    </dgm:pt>
    <dgm:pt modelId="{B7129E9C-1852-4A0B-AD79-D4512F04E014}" type="pres">
      <dgm:prSet presAssocID="{BA4194F2-F434-4A08-9D2B-144A6115F692}" presName="rootComposite3" presStyleCnt="0"/>
      <dgm:spPr/>
    </dgm:pt>
    <dgm:pt modelId="{87354A15-1C1B-4ED8-BB51-6A074DD5A9AE}" type="pres">
      <dgm:prSet presAssocID="{BA4194F2-F434-4A08-9D2B-144A6115F692}" presName="rootText3" presStyleLbl="asst2" presStyleIdx="0" presStyleCnt="1" custLinFactNeighborX="74316" custLinFactNeighborY="2164">
        <dgm:presLayoutVars>
          <dgm:chPref val="3"/>
        </dgm:presLayoutVars>
      </dgm:prSet>
      <dgm:spPr/>
    </dgm:pt>
    <dgm:pt modelId="{DA4E0A8E-7C17-4A0D-99BF-08644303306D}" type="pres">
      <dgm:prSet presAssocID="{BA4194F2-F434-4A08-9D2B-144A6115F692}" presName="rootConnector3" presStyleLbl="asst2" presStyleIdx="0" presStyleCnt="1"/>
      <dgm:spPr/>
    </dgm:pt>
    <dgm:pt modelId="{F88CCC8D-7B98-4DC4-BB98-18C2B756CDC4}" type="pres">
      <dgm:prSet presAssocID="{BA4194F2-F434-4A08-9D2B-144A6115F692}" presName="hierChild6" presStyleCnt="0"/>
      <dgm:spPr/>
    </dgm:pt>
    <dgm:pt modelId="{21EA7E18-36C9-4126-9264-840A13B7B4C4}" type="pres">
      <dgm:prSet presAssocID="{BA4194F2-F434-4A08-9D2B-144A6115F692}" presName="hierChild7" presStyleCnt="0"/>
      <dgm:spPr/>
    </dgm:pt>
    <dgm:pt modelId="{73E3DABD-BAED-44E8-948C-9D239BBB2641}" type="pres">
      <dgm:prSet presAssocID="{C33F68DF-2852-4696-BE43-F8E5ED39A8F8}" presName="Name64" presStyleLbl="parChTrans1D2" presStyleIdx="8" presStyleCnt="9"/>
      <dgm:spPr/>
    </dgm:pt>
    <dgm:pt modelId="{04E32B08-872B-4EC1-958A-0BDE09B96D5A}" type="pres">
      <dgm:prSet presAssocID="{475ED3CB-B3BA-4915-B5E3-797A920A7E3D}" presName="hierRoot2" presStyleCnt="0">
        <dgm:presLayoutVars>
          <dgm:hierBranch val="init"/>
        </dgm:presLayoutVars>
      </dgm:prSet>
      <dgm:spPr/>
    </dgm:pt>
    <dgm:pt modelId="{021E859E-454E-472D-88B1-30ABEA1416B5}" type="pres">
      <dgm:prSet presAssocID="{475ED3CB-B3BA-4915-B5E3-797A920A7E3D}" presName="rootComposite" presStyleCnt="0"/>
      <dgm:spPr/>
    </dgm:pt>
    <dgm:pt modelId="{77D9FC2D-FCC5-4B3D-9A38-FCCCCC904771}" type="pres">
      <dgm:prSet presAssocID="{475ED3CB-B3BA-4915-B5E3-797A920A7E3D}" presName="rootText" presStyleLbl="node2" presStyleIdx="7" presStyleCnt="8" custScaleX="132655">
        <dgm:presLayoutVars>
          <dgm:chPref val="3"/>
        </dgm:presLayoutVars>
      </dgm:prSet>
      <dgm:spPr/>
    </dgm:pt>
    <dgm:pt modelId="{E4BF6C02-D5B4-474E-A354-B04BDBC6F5A9}" type="pres">
      <dgm:prSet presAssocID="{475ED3CB-B3BA-4915-B5E3-797A920A7E3D}" presName="rootConnector" presStyleLbl="node2" presStyleIdx="7" presStyleCnt="8"/>
      <dgm:spPr/>
    </dgm:pt>
    <dgm:pt modelId="{28BDAA42-72DE-4EE7-B61B-AC15750BABA8}" type="pres">
      <dgm:prSet presAssocID="{475ED3CB-B3BA-4915-B5E3-797A920A7E3D}" presName="hierChild4" presStyleCnt="0"/>
      <dgm:spPr/>
    </dgm:pt>
    <dgm:pt modelId="{C7B4A90C-BE46-46C7-B6EE-8D5695E280A4}" type="pres">
      <dgm:prSet presAssocID="{475ED3CB-B3BA-4915-B5E3-797A920A7E3D}" presName="hierChild5" presStyleCnt="0"/>
      <dgm:spPr/>
    </dgm:pt>
    <dgm:pt modelId="{F777CF26-B3DC-46B7-B840-1C5A44EEF4A2}" type="pres">
      <dgm:prSet presAssocID="{0A73BAFD-BE0A-4E4B-A443-DA0EA33B17F6}" presName="hierChild3" presStyleCnt="0"/>
      <dgm:spPr/>
    </dgm:pt>
  </dgm:ptLst>
  <dgm:cxnLst>
    <dgm:cxn modelId="{7AF3C60C-8841-425C-9C3C-B8C250410191}" type="presOf" srcId="{2C0C5807-D3CA-42FD-86A7-FF4EC4F4D37A}" destId="{4F186741-2D0E-4D3A-B68A-386EE20925B6}" srcOrd="0" destOrd="0" presId="urn:microsoft.com/office/officeart/2009/3/layout/HorizontalOrganizationChart"/>
    <dgm:cxn modelId="{85EDD30F-A7D0-4A1A-A93B-9FB85E316E14}" type="presOf" srcId="{BA28A0E1-E889-4B9B-A961-8BE310ACA08C}" destId="{5B05C98F-B464-44A5-9E7A-A6BFC39DCC3C}" srcOrd="0" destOrd="0" presId="urn:microsoft.com/office/officeart/2009/3/layout/HorizontalOrganizationChart"/>
    <dgm:cxn modelId="{171A2A13-4859-4042-AE3A-D431787F4AEA}" type="presOf" srcId="{4910DA25-9463-481F-9573-455030A5B9AA}" destId="{7B50EAAE-CA3C-4084-88EA-D3D7FCF3AEC1}" srcOrd="1" destOrd="0" presId="urn:microsoft.com/office/officeart/2009/3/layout/HorizontalOrganizationChart"/>
    <dgm:cxn modelId="{D8018213-34B1-431E-BACD-293E3C4BCFBC}" type="presOf" srcId="{7D854308-1FEE-44B1-909A-73B6513B0625}" destId="{F39CC2C0-4AC4-4B0A-8815-5AAF0225AFBA}" srcOrd="0" destOrd="0" presId="urn:microsoft.com/office/officeart/2009/3/layout/HorizontalOrganizationChart"/>
    <dgm:cxn modelId="{BB6ACB13-F92F-4C90-9E30-67C60389C05B}" type="presOf" srcId="{02B66800-B292-4CA0-9FE1-6338C68B7106}" destId="{F6FCCF5A-18BD-40A7-BB83-090A6E246526}" srcOrd="0" destOrd="0" presId="urn:microsoft.com/office/officeart/2009/3/layout/HorizontalOrganizationChart"/>
    <dgm:cxn modelId="{579DA11C-0778-49DA-BD6D-0CFB3B6C5951}" type="presOf" srcId="{5EE3C85C-7406-4F70-AEA7-091F288705D9}" destId="{B25D5E6B-5711-4CE9-B3D3-70E174E686C3}" srcOrd="0" destOrd="0" presId="urn:microsoft.com/office/officeart/2009/3/layout/HorizontalOrganizationChart"/>
    <dgm:cxn modelId="{930FDA26-BA36-4F85-9AB8-CED7893F418E}" type="presOf" srcId="{475ED3CB-B3BA-4915-B5E3-797A920A7E3D}" destId="{E4BF6C02-D5B4-474E-A354-B04BDBC6F5A9}" srcOrd="1" destOrd="0" presId="urn:microsoft.com/office/officeart/2009/3/layout/HorizontalOrganizationChart"/>
    <dgm:cxn modelId="{17864027-1057-4323-9064-A4742CE6DA8B}" srcId="{0A73BAFD-BE0A-4E4B-A443-DA0EA33B17F6}" destId="{FD0FFA5B-50AE-4A40-9C61-8F535F888035}" srcOrd="0" destOrd="0" parTransId="{908B916E-1781-48FF-B0BD-D31A96E7AFBA}" sibTransId="{A18EC82B-F86B-4539-85B4-AC16373E1DED}"/>
    <dgm:cxn modelId="{7EFDBB28-74B3-4720-9765-66552B39AB5C}" type="presOf" srcId="{F8523F1C-2CD8-434F-92F0-F997F12D00F8}" destId="{8B3C3E7B-0FC6-4B2B-B686-702105A8CA58}" srcOrd="0" destOrd="0" presId="urn:microsoft.com/office/officeart/2009/3/layout/HorizontalOrganizationChart"/>
    <dgm:cxn modelId="{4478732C-52A9-45E1-A6A4-826076B71B06}" type="presOf" srcId="{32AC490F-B3AC-461C-81E2-62E9300C49F1}" destId="{3CC0D398-31DC-4BE2-BF44-32C7147B5ED4}" srcOrd="1" destOrd="0" presId="urn:microsoft.com/office/officeart/2009/3/layout/HorizontalOrganizationChart"/>
    <dgm:cxn modelId="{35F89034-F6BF-49C3-BF22-8A56CBA5A2CC}" srcId="{7D854308-1FEE-44B1-909A-73B6513B0625}" destId="{0A73BAFD-BE0A-4E4B-A443-DA0EA33B17F6}" srcOrd="4" destOrd="0" parTransId="{7A8AE359-3A1A-4A10-A54C-A0071E5FA83E}" sibTransId="{9E794E3C-6FE5-44D7-81DD-43CC84953BBA}"/>
    <dgm:cxn modelId="{55680837-21D2-42D2-8C7D-DDDE7807F37C}" type="presOf" srcId="{475ED3CB-B3BA-4915-B5E3-797A920A7E3D}" destId="{77D9FC2D-FCC5-4B3D-9A38-FCCCCC904771}" srcOrd="0" destOrd="0" presId="urn:microsoft.com/office/officeart/2009/3/layout/HorizontalOrganizationChart"/>
    <dgm:cxn modelId="{AD9C9E5B-3507-49D7-AA5C-A7D4AE9ACD33}" type="presOf" srcId="{F6379504-E8AD-4170-B2D5-9A777A984BF8}" destId="{D2CCDB1E-E7B9-417B-BC63-066ED171D9AB}" srcOrd="0" destOrd="0" presId="urn:microsoft.com/office/officeart/2009/3/layout/HorizontalOrganizationChart"/>
    <dgm:cxn modelId="{7BF19E43-6F74-4E5A-B129-F87621632080}" type="presOf" srcId="{EAB774FA-2C7D-4667-8015-39D3D09CC6E1}" destId="{98EBF879-7913-47A4-A9FE-823B783DEA14}" srcOrd="1" destOrd="0" presId="urn:microsoft.com/office/officeart/2009/3/layout/HorizontalOrganizationChart"/>
    <dgm:cxn modelId="{CDB37964-B78F-42D7-BE11-8B4818D36988}" type="presOf" srcId="{0A73BAFD-BE0A-4E4B-A443-DA0EA33B17F6}" destId="{8E410758-13B4-478E-854F-9A2F563A678C}" srcOrd="1" destOrd="0" presId="urn:microsoft.com/office/officeart/2009/3/layout/HorizontalOrganizationChart"/>
    <dgm:cxn modelId="{354AA246-016B-438C-9EF9-23A51C68C13D}" type="presOf" srcId="{3EFF73DD-4887-4C5A-AEC8-48519AF91433}" destId="{0A548B15-35D0-4307-B971-A16BBA386AC5}" srcOrd="0" destOrd="0" presId="urn:microsoft.com/office/officeart/2009/3/layout/HorizontalOrganizationChart"/>
    <dgm:cxn modelId="{EB6A3C48-D906-45AF-9959-959F7400782B}" type="presOf" srcId="{C9EA79C4-DC52-4B67-9867-E3F5D25D5B3D}" destId="{90B922EE-0A67-480A-B115-392E99844629}" srcOrd="1" destOrd="0" presId="urn:microsoft.com/office/officeart/2009/3/layout/HorizontalOrganizationChart"/>
    <dgm:cxn modelId="{0F382449-DC1E-4F3A-BDF8-179D890DB43F}" srcId="{7D854308-1FEE-44B1-909A-73B6513B0625}" destId="{02B66800-B292-4CA0-9FE1-6338C68B7106}" srcOrd="0" destOrd="0" parTransId="{380168B3-6F82-4F93-AF7F-2426183AF0F3}" sibTransId="{7E8F8CC3-F50A-42F2-A00B-A0DC920CF9A3}"/>
    <dgm:cxn modelId="{DF2FF769-F034-4A9A-B043-5DAD14A5C259}" type="presOf" srcId="{5EE3C85C-7406-4F70-AEA7-091F288705D9}" destId="{41A7D295-51B9-4C99-A000-0981BAA2F1D2}" srcOrd="1" destOrd="0" presId="urn:microsoft.com/office/officeart/2009/3/layout/HorizontalOrganizationChart"/>
    <dgm:cxn modelId="{E259404A-2C49-40DD-A569-77A8641AEDD2}" type="presOf" srcId="{FD0FFA5B-50AE-4A40-9C61-8F535F888035}" destId="{84A3EE56-EDE9-4C54-9F7C-88AF1A3CE613}" srcOrd="0" destOrd="0" presId="urn:microsoft.com/office/officeart/2009/3/layout/HorizontalOrganizationChart"/>
    <dgm:cxn modelId="{7FBDC46E-347C-41D7-82D2-15DA76748D1A}" srcId="{7D854308-1FEE-44B1-909A-73B6513B0625}" destId="{C00B7A37-C14E-4900-B5DF-5666765BC2E8}" srcOrd="2" destOrd="0" parTransId="{E436B9C8-ECA0-458F-90A6-115BA76D6BFD}" sibTransId="{2CD53DDA-7BE4-4406-81D1-EE2DA4186D89}"/>
    <dgm:cxn modelId="{020B7272-3A96-4B9A-8052-7C415E8B50A0}" type="presOf" srcId="{1D8F08E4-5FA2-4259-AA53-8DB20BBE2AB3}" destId="{335D48A3-B499-4E4F-8767-177DA6F028D7}" srcOrd="0" destOrd="0" presId="urn:microsoft.com/office/officeart/2009/3/layout/HorizontalOrganizationChart"/>
    <dgm:cxn modelId="{E0C86253-E4F2-443F-84C1-36A6A3DCC33B}" type="presOf" srcId="{32AC490F-B3AC-461C-81E2-62E9300C49F1}" destId="{074E1B29-C263-4DCE-B823-B85B7A0DF51B}" srcOrd="0" destOrd="0" presId="urn:microsoft.com/office/officeart/2009/3/layout/HorizontalOrganizationChart"/>
    <dgm:cxn modelId="{2447AA73-CC52-4DEB-B6F5-4F86BF97DD56}" type="presOf" srcId="{5D9CE4B0-AEA4-4082-920B-E926F358C445}" destId="{AD5090F0-DEE9-4590-B4D6-A021E9F073C8}" srcOrd="1" destOrd="0" presId="urn:microsoft.com/office/officeart/2009/3/layout/HorizontalOrganizationChart"/>
    <dgm:cxn modelId="{49E35275-F608-4932-A089-BAFE89D34312}" srcId="{02B66800-B292-4CA0-9FE1-6338C68B7106}" destId="{BB855A0C-FEE2-4F24-8425-F92CDB7A94AF}" srcOrd="0" destOrd="0" parTransId="{5D1901BC-D54D-48C8-93EF-E4118402B349}" sibTransId="{FFA5AF15-42A2-438F-B23B-B345F6A540F4}"/>
    <dgm:cxn modelId="{23CCE475-44C3-4F6B-A933-F03244572FC6}" srcId="{7D854308-1FEE-44B1-909A-73B6513B0625}" destId="{1D8F08E4-5FA2-4259-AA53-8DB20BBE2AB3}" srcOrd="3" destOrd="0" parTransId="{08560ADE-48DA-418C-BD4E-69FB82C33B01}" sibTransId="{C0ADA820-161E-430F-B455-F73F59D41FD6}"/>
    <dgm:cxn modelId="{CC21BD56-17C7-4A71-86C7-455616C58AAB}" srcId="{0A73BAFD-BE0A-4E4B-A443-DA0EA33B17F6}" destId="{475ED3CB-B3BA-4915-B5E3-797A920A7E3D}" srcOrd="1" destOrd="0" parTransId="{C33F68DF-2852-4696-BE43-F8E5ED39A8F8}" sibTransId="{13130049-0D40-4547-A405-7F880849C4AC}"/>
    <dgm:cxn modelId="{7D837657-15B9-4AFB-8F7C-BF73A84AFC67}" srcId="{FD0FFA5B-50AE-4A40-9C61-8F535F888035}" destId="{BA4194F2-F434-4A08-9D2B-144A6115F692}" srcOrd="0" destOrd="0" parTransId="{2C0C5807-D3CA-42FD-86A7-FF4EC4F4D37A}" sibTransId="{CA0DDA52-EEA1-4C94-9C3F-3311FD7B7333}"/>
    <dgm:cxn modelId="{2B1F2E78-9E2E-4C43-8073-014122622F0A}" type="presOf" srcId="{BA4194F2-F434-4A08-9D2B-144A6115F692}" destId="{DA4E0A8E-7C17-4A0D-99BF-08644303306D}" srcOrd="1" destOrd="0" presId="urn:microsoft.com/office/officeart/2009/3/layout/HorizontalOrganizationChart"/>
    <dgm:cxn modelId="{8FC83659-9087-441A-AC78-596C25D8EC00}" type="presOf" srcId="{02B66800-B292-4CA0-9FE1-6338C68B7106}" destId="{5F128C54-BC8F-4A68-A832-59ED3F307481}" srcOrd="1" destOrd="0" presId="urn:microsoft.com/office/officeart/2009/3/layout/HorizontalOrganizationChart"/>
    <dgm:cxn modelId="{50919779-B300-4167-9BA6-10115246BD81}" srcId="{1D8F08E4-5FA2-4259-AA53-8DB20BBE2AB3}" destId="{5D9CE4B0-AEA4-4082-920B-E926F358C445}" srcOrd="0" destOrd="0" parTransId="{FBAD22CD-3071-4CE9-8648-2249FF69C1EB}" sibTransId="{089BE9D6-FD3C-4665-A56F-125C9B6466D8}"/>
    <dgm:cxn modelId="{CA2FA259-E284-40F1-BBF2-CF85934D550B}" type="presOf" srcId="{4910DA25-9463-481F-9573-455030A5B9AA}" destId="{F50489E7-E615-4A6E-AE7B-B988DD315363}" srcOrd="0" destOrd="0" presId="urn:microsoft.com/office/officeart/2009/3/layout/HorizontalOrganizationChart"/>
    <dgm:cxn modelId="{CCFCC279-87B8-4633-BE6B-811EA343EFD4}" type="presOf" srcId="{C00B7A37-C14E-4900-B5DF-5666765BC2E8}" destId="{6DEB5DCB-DB94-46C0-918E-7CC42F398A1B}" srcOrd="0" destOrd="0" presId="urn:microsoft.com/office/officeart/2009/3/layout/HorizontalOrganizationChart"/>
    <dgm:cxn modelId="{D305127A-A5D4-4DDB-ABEE-8425000D89C2}" type="presOf" srcId="{C33F68DF-2852-4696-BE43-F8E5ED39A8F8}" destId="{73E3DABD-BAED-44E8-948C-9D239BBB2641}" srcOrd="0" destOrd="0" presId="urn:microsoft.com/office/officeart/2009/3/layout/HorizontalOrganizationChart"/>
    <dgm:cxn modelId="{D8BBEF7E-6687-418D-8140-60DCD23F46DC}" srcId="{C00B7A37-C14E-4900-B5DF-5666765BC2E8}" destId="{5EE3C85C-7406-4F70-AEA7-091F288705D9}" srcOrd="1" destOrd="0" parTransId="{F27AE1B6-FF53-4AA0-AB91-A41CA1A347F0}" sibTransId="{6FCC554F-A2AD-47AD-B865-0F83FC5B3039}"/>
    <dgm:cxn modelId="{E1670386-8D06-4148-9B4F-C8A0DFC10654}" type="presOf" srcId="{BB855A0C-FEE2-4F24-8425-F92CDB7A94AF}" destId="{DEB4D49F-CD6B-4D5B-8A92-3334939F0BBC}" srcOrd="1" destOrd="0" presId="urn:microsoft.com/office/officeart/2009/3/layout/HorizontalOrganizationChart"/>
    <dgm:cxn modelId="{8FA4B089-C08C-4EF5-B77D-FC832651EAAD}" type="presOf" srcId="{A0B48BD9-CE34-4019-94C0-D8D1BB85C339}" destId="{4559781A-78BE-4B02-9495-B7A118366F9F}" srcOrd="0" destOrd="0" presId="urn:microsoft.com/office/officeart/2009/3/layout/HorizontalOrganizationChart"/>
    <dgm:cxn modelId="{9256368B-8747-4014-A93D-0131A12B324D}" type="presOf" srcId="{BA4194F2-F434-4A08-9D2B-144A6115F692}" destId="{87354A15-1C1B-4ED8-BB51-6A074DD5A9AE}" srcOrd="0" destOrd="0" presId="urn:microsoft.com/office/officeart/2009/3/layout/HorizontalOrganizationChart"/>
    <dgm:cxn modelId="{2C566D8B-8989-4FBC-91E3-E9E237851FC2}" type="presOf" srcId="{605E5E23-49E4-4F4C-8487-9F6E3420531B}" destId="{81B248DC-FA8E-421C-A4B3-74B3838FB6BB}" srcOrd="0" destOrd="0" presId="urn:microsoft.com/office/officeart/2009/3/layout/HorizontalOrganizationChart"/>
    <dgm:cxn modelId="{A8828594-AEB5-4D7F-979F-4FF25F5F1AC6}" srcId="{5EE3C85C-7406-4F70-AEA7-091F288705D9}" destId="{32AC490F-B3AC-461C-81E2-62E9300C49F1}" srcOrd="1" destOrd="0" parTransId="{F6379504-E8AD-4170-B2D5-9A777A984BF8}" sibTransId="{7FC957BD-D974-4373-B5C9-0DBA1C14BFCA}"/>
    <dgm:cxn modelId="{CD794AA0-C174-4C1E-BEA5-D7EE0FFA3AF9}" type="presOf" srcId="{FBAD22CD-3071-4CE9-8648-2249FF69C1EB}" destId="{91D97D53-8A1C-4FB2-82CE-51C72E3A1FA4}" srcOrd="0" destOrd="0" presId="urn:microsoft.com/office/officeart/2009/3/layout/HorizontalOrganizationChart"/>
    <dgm:cxn modelId="{D2EE81A0-3B94-436E-87AF-D7A4CCBFC74A}" srcId="{C00B7A37-C14E-4900-B5DF-5666765BC2E8}" destId="{E74DE728-A7FC-4D86-80A5-12D79A32DA8D}" srcOrd="2" destOrd="0" parTransId="{8A060A26-BB9D-4847-A079-4AE691741163}" sibTransId="{46F09BDD-AC09-493C-A716-A361215B4C35}"/>
    <dgm:cxn modelId="{98FDF4A2-8E91-492E-90CF-812811470543}" type="presOf" srcId="{E74DE728-A7FC-4D86-80A5-12D79A32DA8D}" destId="{A6BBF8D8-850D-490C-96B1-312D5510CFC6}" srcOrd="0" destOrd="0" presId="urn:microsoft.com/office/officeart/2009/3/layout/HorizontalOrganizationChart"/>
    <dgm:cxn modelId="{125845A3-93F3-4300-8939-34031203E4B1}" type="presOf" srcId="{EAB774FA-2C7D-4667-8015-39D3D09CC6E1}" destId="{92425668-B62C-440A-83B2-9F304EE0C335}" srcOrd="0" destOrd="0" presId="urn:microsoft.com/office/officeart/2009/3/layout/HorizontalOrganizationChart"/>
    <dgm:cxn modelId="{029345AB-F5D3-4CF2-BA90-F51D73005F46}" type="presOf" srcId="{5D9CE4B0-AEA4-4082-920B-E926F358C445}" destId="{8D56E2FE-89A7-4CB4-97EC-82DEFF9DBEBC}" srcOrd="0" destOrd="0" presId="urn:microsoft.com/office/officeart/2009/3/layout/HorizontalOrganizationChart"/>
    <dgm:cxn modelId="{FBA92EAE-0E28-4823-847C-98B933FA7C38}" type="presOf" srcId="{26BEEEAB-072C-46AC-8E61-ECE4D5CAB6E3}" destId="{8DB3BCDB-9D2A-4838-A148-6F4DEF3EC31D}" srcOrd="1" destOrd="0" presId="urn:microsoft.com/office/officeart/2009/3/layout/HorizontalOrganizationChart"/>
    <dgm:cxn modelId="{DC65E7B1-0738-4CC9-A0B2-9BD5C5FCA2A1}" type="presOf" srcId="{C00B7A37-C14E-4900-B5DF-5666765BC2E8}" destId="{251F6DE8-C45D-4FCC-9792-EB0BB4E9C16D}" srcOrd="1" destOrd="0" presId="urn:microsoft.com/office/officeart/2009/3/layout/HorizontalOrganizationChart"/>
    <dgm:cxn modelId="{B31DCCBF-1014-4CD9-AE11-3BF689C747E3}" srcId="{C00B7A37-C14E-4900-B5DF-5666765BC2E8}" destId="{C9EA79C4-DC52-4B67-9867-E3F5D25D5B3D}" srcOrd="0" destOrd="0" parTransId="{3EFF73DD-4887-4C5A-AEC8-48519AF91433}" sibTransId="{42A88CBC-5451-4E3B-909F-CA369C801E73}"/>
    <dgm:cxn modelId="{50A86AC0-0290-4E36-A53B-A63C8CE02702}" srcId="{5EE3C85C-7406-4F70-AEA7-091F288705D9}" destId="{26BEEEAB-072C-46AC-8E61-ECE4D5CAB6E3}" srcOrd="0" destOrd="0" parTransId="{F8523F1C-2CD8-434F-92F0-F997F12D00F8}" sibTransId="{E048C744-2FBE-455A-B6AC-242A1ADA0BE7}"/>
    <dgm:cxn modelId="{E6E059C0-9E9D-450B-9E4D-8C154AB66E7F}" srcId="{7D854308-1FEE-44B1-909A-73B6513B0625}" destId="{605E5E23-49E4-4F4C-8487-9F6E3420531B}" srcOrd="1" destOrd="0" parTransId="{43B7F2AF-6D42-4952-9521-2E9266AD6DA0}" sibTransId="{690F9B3E-083F-43C0-95AD-335A2B7F2BE2}"/>
    <dgm:cxn modelId="{C2BAC7C2-0EFB-4A25-9DC3-45F34E8B8DCC}" type="presOf" srcId="{5D1901BC-D54D-48C8-93EF-E4118402B349}" destId="{5D3A39A4-F2E3-44A7-901A-4C0160B6FF18}" srcOrd="0" destOrd="0" presId="urn:microsoft.com/office/officeart/2009/3/layout/HorizontalOrganizationChart"/>
    <dgm:cxn modelId="{E54DF6C6-497D-403D-B1E8-3398EF10DDCA}" srcId="{605E5E23-49E4-4F4C-8487-9F6E3420531B}" destId="{EAB774FA-2C7D-4667-8015-39D3D09CC6E1}" srcOrd="1" destOrd="0" parTransId="{A0B48BD9-CE34-4019-94C0-D8D1BB85C339}" sibTransId="{6AD75227-E29A-4059-B02C-84EEBB4107FF}"/>
    <dgm:cxn modelId="{92BD52CB-3C8A-4576-8C1B-D6409BE1530F}" type="presOf" srcId="{605E5E23-49E4-4F4C-8487-9F6E3420531B}" destId="{FE5CB1D3-9E71-4CE2-B1C4-B660728E7C58}" srcOrd="1" destOrd="0" presId="urn:microsoft.com/office/officeart/2009/3/layout/HorizontalOrganizationChart"/>
    <dgm:cxn modelId="{C106E9CC-049A-4EA8-983E-A8DAF1E69450}" srcId="{605E5E23-49E4-4F4C-8487-9F6E3420531B}" destId="{4910DA25-9463-481F-9573-455030A5B9AA}" srcOrd="0" destOrd="0" parTransId="{BA28A0E1-E889-4B9B-A961-8BE310ACA08C}" sibTransId="{BECD617B-55F3-43EB-9433-6D8AC811E0F8}"/>
    <dgm:cxn modelId="{574A5DCF-898D-4227-A29A-0C7B34413C95}" type="presOf" srcId="{8A060A26-BB9D-4847-A079-4AE691741163}" destId="{8B510881-70F4-46FB-9750-FC9AAEA0998A}" srcOrd="0" destOrd="0" presId="urn:microsoft.com/office/officeart/2009/3/layout/HorizontalOrganizationChart"/>
    <dgm:cxn modelId="{BFB36FD2-9D75-4680-84CB-62338D44B2A2}" type="presOf" srcId="{F27AE1B6-FF53-4AA0-AB91-A41CA1A347F0}" destId="{6AAE78E9-DE07-4088-A6E1-38B354005828}" srcOrd="0" destOrd="0" presId="urn:microsoft.com/office/officeart/2009/3/layout/HorizontalOrganizationChart"/>
    <dgm:cxn modelId="{21313AD4-8DA8-46BF-8133-3B1C07BF73DF}" type="presOf" srcId="{FD0FFA5B-50AE-4A40-9C61-8F535F888035}" destId="{FA67E89F-247B-42FE-BDFE-168A6B29B4A6}" srcOrd="1" destOrd="0" presId="urn:microsoft.com/office/officeart/2009/3/layout/HorizontalOrganizationChart"/>
    <dgm:cxn modelId="{1A2080D4-7013-4E00-943F-26EB69AB1076}" type="presOf" srcId="{C9EA79C4-DC52-4B67-9867-E3F5D25D5B3D}" destId="{D8D2D2FE-082D-48B0-BA50-E73E6D98AF67}" srcOrd="0" destOrd="0" presId="urn:microsoft.com/office/officeart/2009/3/layout/HorizontalOrganizationChart"/>
    <dgm:cxn modelId="{9494D5D9-7207-426B-823D-5845A6E71F8F}" type="presOf" srcId="{E74DE728-A7FC-4D86-80A5-12D79A32DA8D}" destId="{00DA9233-91C5-49B8-9A0E-3FCD01BDADF4}" srcOrd="1" destOrd="0" presId="urn:microsoft.com/office/officeart/2009/3/layout/HorizontalOrganizationChart"/>
    <dgm:cxn modelId="{4AB2E6E0-8335-4117-A6B9-D210079C2230}" type="presOf" srcId="{1D8F08E4-5FA2-4259-AA53-8DB20BBE2AB3}" destId="{B7FC45E6-24F1-458B-9AD5-E0AC1D7E771F}" srcOrd="1" destOrd="0" presId="urn:microsoft.com/office/officeart/2009/3/layout/HorizontalOrganizationChart"/>
    <dgm:cxn modelId="{004914E5-CE45-4487-A23B-188D5DF4A61B}" type="presOf" srcId="{0A73BAFD-BE0A-4E4B-A443-DA0EA33B17F6}" destId="{1EDF1645-ECFC-4333-9D18-CEB7F17C2F3C}" srcOrd="0" destOrd="0" presId="urn:microsoft.com/office/officeart/2009/3/layout/HorizontalOrganizationChart"/>
    <dgm:cxn modelId="{AF4DC4E6-BBAE-4B5C-A638-4572B53F3C3A}" type="presOf" srcId="{26BEEEAB-072C-46AC-8E61-ECE4D5CAB6E3}" destId="{D49F84CB-3F0C-4822-84A9-1990B401DA63}" srcOrd="0" destOrd="0" presId="urn:microsoft.com/office/officeart/2009/3/layout/HorizontalOrganizationChart"/>
    <dgm:cxn modelId="{9D7FB2F2-9E8C-40C1-9E9F-041047E3649A}" type="presOf" srcId="{908B916E-1781-48FF-B0BD-D31A96E7AFBA}" destId="{678500DA-48C2-4A4D-B751-0267E63B9BAC}" srcOrd="0" destOrd="0" presId="urn:microsoft.com/office/officeart/2009/3/layout/HorizontalOrganizationChart"/>
    <dgm:cxn modelId="{2028D0FD-10E6-4061-82B3-6FAA26E39D21}" type="presOf" srcId="{BB855A0C-FEE2-4F24-8425-F92CDB7A94AF}" destId="{7172C20F-912C-4318-A057-1136660C9711}" srcOrd="0" destOrd="0" presId="urn:microsoft.com/office/officeart/2009/3/layout/HorizontalOrganizationChart"/>
    <dgm:cxn modelId="{6A5C3E7A-FAE1-46FD-905C-B2D5781A4887}" type="presParOf" srcId="{F39CC2C0-4AC4-4B0A-8815-5AAF0225AFBA}" destId="{1B73E6F6-20D0-4754-BC1E-1377736281AB}" srcOrd="0" destOrd="0" presId="urn:microsoft.com/office/officeart/2009/3/layout/HorizontalOrganizationChart"/>
    <dgm:cxn modelId="{BC62C10C-D057-43B1-B734-E55EC2615678}" type="presParOf" srcId="{1B73E6F6-20D0-4754-BC1E-1377736281AB}" destId="{CAD9CB61-174C-466D-B590-B0F8A7183FF0}" srcOrd="0" destOrd="0" presId="urn:microsoft.com/office/officeart/2009/3/layout/HorizontalOrganizationChart"/>
    <dgm:cxn modelId="{54E4834C-B543-455B-B5E2-D7C64CBA5F64}" type="presParOf" srcId="{CAD9CB61-174C-466D-B590-B0F8A7183FF0}" destId="{F6FCCF5A-18BD-40A7-BB83-090A6E246526}" srcOrd="0" destOrd="0" presId="urn:microsoft.com/office/officeart/2009/3/layout/HorizontalOrganizationChart"/>
    <dgm:cxn modelId="{31741F83-178B-4BF6-8BC8-402E2372049C}" type="presParOf" srcId="{CAD9CB61-174C-466D-B590-B0F8A7183FF0}" destId="{5F128C54-BC8F-4A68-A832-59ED3F307481}" srcOrd="1" destOrd="0" presId="urn:microsoft.com/office/officeart/2009/3/layout/HorizontalOrganizationChart"/>
    <dgm:cxn modelId="{D0BE1172-8D23-4C48-9355-D32D18D918E9}" type="presParOf" srcId="{1B73E6F6-20D0-4754-BC1E-1377736281AB}" destId="{3CCC09B8-7C1E-4441-8FFD-4C2243810EB9}" srcOrd="1" destOrd="0" presId="urn:microsoft.com/office/officeart/2009/3/layout/HorizontalOrganizationChart"/>
    <dgm:cxn modelId="{567647C9-81C9-4F6A-8EC7-0963DD82625C}" type="presParOf" srcId="{3CCC09B8-7C1E-4441-8FFD-4C2243810EB9}" destId="{5D3A39A4-F2E3-44A7-901A-4C0160B6FF18}" srcOrd="0" destOrd="0" presId="urn:microsoft.com/office/officeart/2009/3/layout/HorizontalOrganizationChart"/>
    <dgm:cxn modelId="{CD05EF82-6BF6-4E63-989F-104D65F5D27F}" type="presParOf" srcId="{3CCC09B8-7C1E-4441-8FFD-4C2243810EB9}" destId="{C8B48EC5-D701-40DA-A490-BE865976F8D8}" srcOrd="1" destOrd="0" presId="urn:microsoft.com/office/officeart/2009/3/layout/HorizontalOrganizationChart"/>
    <dgm:cxn modelId="{E77AA26D-5895-473D-A278-BCD9B4AC8AED}" type="presParOf" srcId="{C8B48EC5-D701-40DA-A490-BE865976F8D8}" destId="{62A66ECE-A347-4295-92F9-BB5438DE8C7B}" srcOrd="0" destOrd="0" presId="urn:microsoft.com/office/officeart/2009/3/layout/HorizontalOrganizationChart"/>
    <dgm:cxn modelId="{2E605FC9-A71B-4AD1-A914-B82AD0A2C634}" type="presParOf" srcId="{62A66ECE-A347-4295-92F9-BB5438DE8C7B}" destId="{7172C20F-912C-4318-A057-1136660C9711}" srcOrd="0" destOrd="0" presId="urn:microsoft.com/office/officeart/2009/3/layout/HorizontalOrganizationChart"/>
    <dgm:cxn modelId="{1D8039E4-97EA-431A-BE0A-FEAA8B1687E9}" type="presParOf" srcId="{62A66ECE-A347-4295-92F9-BB5438DE8C7B}" destId="{DEB4D49F-CD6B-4D5B-8A92-3334939F0BBC}" srcOrd="1" destOrd="0" presId="urn:microsoft.com/office/officeart/2009/3/layout/HorizontalOrganizationChart"/>
    <dgm:cxn modelId="{254EFB72-3273-41BC-8862-C8CE1B655E65}" type="presParOf" srcId="{C8B48EC5-D701-40DA-A490-BE865976F8D8}" destId="{0B19051B-5A44-4265-B280-9FDB27A02192}" srcOrd="1" destOrd="0" presId="urn:microsoft.com/office/officeart/2009/3/layout/HorizontalOrganizationChart"/>
    <dgm:cxn modelId="{EA74BE87-705C-4355-8895-B2E8E30C3425}" type="presParOf" srcId="{C8B48EC5-D701-40DA-A490-BE865976F8D8}" destId="{85DC9606-9DBD-48D5-A36A-A466E544DE12}" srcOrd="2" destOrd="0" presId="urn:microsoft.com/office/officeart/2009/3/layout/HorizontalOrganizationChart"/>
    <dgm:cxn modelId="{C9CAA0A9-EC40-4546-B10F-1A61807B1A8A}" type="presParOf" srcId="{1B73E6F6-20D0-4754-BC1E-1377736281AB}" destId="{2CFE12B2-DA67-40A3-9525-9F1767F1348D}" srcOrd="2" destOrd="0" presId="urn:microsoft.com/office/officeart/2009/3/layout/HorizontalOrganizationChart"/>
    <dgm:cxn modelId="{FFA48C8A-C73F-4BE8-9803-9BF9188EC66F}" type="presParOf" srcId="{F39CC2C0-4AC4-4B0A-8815-5AAF0225AFBA}" destId="{CD149DAC-826A-4E8A-9056-A33393E4AC88}" srcOrd="1" destOrd="0" presId="urn:microsoft.com/office/officeart/2009/3/layout/HorizontalOrganizationChart"/>
    <dgm:cxn modelId="{7B972AEB-FA4E-463A-85C3-E03698741986}" type="presParOf" srcId="{CD149DAC-826A-4E8A-9056-A33393E4AC88}" destId="{0EC7889B-C394-41E0-BD4C-AF78BBE593FC}" srcOrd="0" destOrd="0" presId="urn:microsoft.com/office/officeart/2009/3/layout/HorizontalOrganizationChart"/>
    <dgm:cxn modelId="{032565EB-A7C8-4EFE-BD50-29CA485FBB07}" type="presParOf" srcId="{0EC7889B-C394-41E0-BD4C-AF78BBE593FC}" destId="{81B248DC-FA8E-421C-A4B3-74B3838FB6BB}" srcOrd="0" destOrd="0" presId="urn:microsoft.com/office/officeart/2009/3/layout/HorizontalOrganizationChart"/>
    <dgm:cxn modelId="{83FB32E6-BDEC-4E1E-B45B-7869D985D3C4}" type="presParOf" srcId="{0EC7889B-C394-41E0-BD4C-AF78BBE593FC}" destId="{FE5CB1D3-9E71-4CE2-B1C4-B660728E7C58}" srcOrd="1" destOrd="0" presId="urn:microsoft.com/office/officeart/2009/3/layout/HorizontalOrganizationChart"/>
    <dgm:cxn modelId="{B9B9FE43-34DB-4F85-A6B3-5CFD4C968265}" type="presParOf" srcId="{CD149DAC-826A-4E8A-9056-A33393E4AC88}" destId="{E4B12099-2C7D-42CE-BA6A-6BCE5E36DED6}" srcOrd="1" destOrd="0" presId="urn:microsoft.com/office/officeart/2009/3/layout/HorizontalOrganizationChart"/>
    <dgm:cxn modelId="{971DCE7D-27E0-4590-9E8E-C4D0977C1806}" type="presParOf" srcId="{E4B12099-2C7D-42CE-BA6A-6BCE5E36DED6}" destId="{5B05C98F-B464-44A5-9E7A-A6BFC39DCC3C}" srcOrd="0" destOrd="0" presId="urn:microsoft.com/office/officeart/2009/3/layout/HorizontalOrganizationChart"/>
    <dgm:cxn modelId="{9559131F-C70B-43FD-9E17-36F727261382}" type="presParOf" srcId="{E4B12099-2C7D-42CE-BA6A-6BCE5E36DED6}" destId="{9B77E40F-F5F6-40D3-9699-A714FEE58373}" srcOrd="1" destOrd="0" presId="urn:microsoft.com/office/officeart/2009/3/layout/HorizontalOrganizationChart"/>
    <dgm:cxn modelId="{77A6D4F2-14EF-46A7-8262-71AC68403D5B}" type="presParOf" srcId="{9B77E40F-F5F6-40D3-9699-A714FEE58373}" destId="{93C0C463-193F-4A84-BF08-5790D1C9B932}" srcOrd="0" destOrd="0" presId="urn:microsoft.com/office/officeart/2009/3/layout/HorizontalOrganizationChart"/>
    <dgm:cxn modelId="{43D7FDB6-2B50-48A5-8EC3-1376D33EC288}" type="presParOf" srcId="{93C0C463-193F-4A84-BF08-5790D1C9B932}" destId="{F50489E7-E615-4A6E-AE7B-B988DD315363}" srcOrd="0" destOrd="0" presId="urn:microsoft.com/office/officeart/2009/3/layout/HorizontalOrganizationChart"/>
    <dgm:cxn modelId="{31E8AD24-929C-4971-A54E-90641E57F098}" type="presParOf" srcId="{93C0C463-193F-4A84-BF08-5790D1C9B932}" destId="{7B50EAAE-CA3C-4084-88EA-D3D7FCF3AEC1}" srcOrd="1" destOrd="0" presId="urn:microsoft.com/office/officeart/2009/3/layout/HorizontalOrganizationChart"/>
    <dgm:cxn modelId="{CAED535B-A342-4EC0-B82D-C9F40697A01B}" type="presParOf" srcId="{9B77E40F-F5F6-40D3-9699-A714FEE58373}" destId="{C5AAF245-D631-4B62-A045-771D4AD141B9}" srcOrd="1" destOrd="0" presId="urn:microsoft.com/office/officeart/2009/3/layout/HorizontalOrganizationChart"/>
    <dgm:cxn modelId="{A0DA5949-5368-43EC-96F9-4EDD7F4B2253}" type="presParOf" srcId="{9B77E40F-F5F6-40D3-9699-A714FEE58373}" destId="{FC8FD416-2502-4130-95E7-0A69A96AEF3C}" srcOrd="2" destOrd="0" presId="urn:microsoft.com/office/officeart/2009/3/layout/HorizontalOrganizationChart"/>
    <dgm:cxn modelId="{E4C9BB0A-99F1-48F4-B1B6-946F8C89AF7A}" type="presParOf" srcId="{CD149DAC-826A-4E8A-9056-A33393E4AC88}" destId="{30A916AD-6E0D-4DED-8C5E-10EF5F55BA08}" srcOrd="2" destOrd="0" presId="urn:microsoft.com/office/officeart/2009/3/layout/HorizontalOrganizationChart"/>
    <dgm:cxn modelId="{51451425-4E2D-42A4-BDB6-849911488D8D}" type="presParOf" srcId="{30A916AD-6E0D-4DED-8C5E-10EF5F55BA08}" destId="{4559781A-78BE-4B02-9495-B7A118366F9F}" srcOrd="0" destOrd="0" presId="urn:microsoft.com/office/officeart/2009/3/layout/HorizontalOrganizationChart"/>
    <dgm:cxn modelId="{9C0011FA-5B63-4665-9AE7-4BBDFC72BA5B}" type="presParOf" srcId="{30A916AD-6E0D-4DED-8C5E-10EF5F55BA08}" destId="{19455138-C5D9-42BB-B9E6-30004BBFFF3D}" srcOrd="1" destOrd="0" presId="urn:microsoft.com/office/officeart/2009/3/layout/HorizontalOrganizationChart"/>
    <dgm:cxn modelId="{F16D5BAB-0E21-48A8-A401-89A4BFAAA63E}" type="presParOf" srcId="{19455138-C5D9-42BB-B9E6-30004BBFFF3D}" destId="{67EB8960-7E43-4A1B-970F-7A83999C3A05}" srcOrd="0" destOrd="0" presId="urn:microsoft.com/office/officeart/2009/3/layout/HorizontalOrganizationChart"/>
    <dgm:cxn modelId="{B89E5BEF-1412-4271-AC3F-1BA0D73C5D58}" type="presParOf" srcId="{67EB8960-7E43-4A1B-970F-7A83999C3A05}" destId="{92425668-B62C-440A-83B2-9F304EE0C335}" srcOrd="0" destOrd="0" presId="urn:microsoft.com/office/officeart/2009/3/layout/HorizontalOrganizationChart"/>
    <dgm:cxn modelId="{9F95DB5B-9A7C-4BA7-ADCA-9E882225D9DB}" type="presParOf" srcId="{67EB8960-7E43-4A1B-970F-7A83999C3A05}" destId="{98EBF879-7913-47A4-A9FE-823B783DEA14}" srcOrd="1" destOrd="0" presId="urn:microsoft.com/office/officeart/2009/3/layout/HorizontalOrganizationChart"/>
    <dgm:cxn modelId="{EC440D95-BDD9-4C1D-93C8-C67F8523ACC8}" type="presParOf" srcId="{19455138-C5D9-42BB-B9E6-30004BBFFF3D}" destId="{AF1F8AC8-6A17-43C8-AC92-05605310FDFA}" srcOrd="1" destOrd="0" presId="urn:microsoft.com/office/officeart/2009/3/layout/HorizontalOrganizationChart"/>
    <dgm:cxn modelId="{7E299E28-E466-4AF8-8F31-8FA665692939}" type="presParOf" srcId="{19455138-C5D9-42BB-B9E6-30004BBFFF3D}" destId="{97FC0A45-BB1F-443C-B32A-FCE6E3D5C029}" srcOrd="2" destOrd="0" presId="urn:microsoft.com/office/officeart/2009/3/layout/HorizontalOrganizationChart"/>
    <dgm:cxn modelId="{5D6F6643-C8FB-4E5B-A30A-7D187912FE92}" type="presParOf" srcId="{F39CC2C0-4AC4-4B0A-8815-5AAF0225AFBA}" destId="{454F87D3-EC17-4F8B-96B7-BF2F23B0754C}" srcOrd="2" destOrd="0" presId="urn:microsoft.com/office/officeart/2009/3/layout/HorizontalOrganizationChart"/>
    <dgm:cxn modelId="{EA1BB483-CE83-475D-9F78-396A2A8F13C4}" type="presParOf" srcId="{454F87D3-EC17-4F8B-96B7-BF2F23B0754C}" destId="{0DB1878F-69DE-48D8-BB19-DC302CF469A8}" srcOrd="0" destOrd="0" presId="urn:microsoft.com/office/officeart/2009/3/layout/HorizontalOrganizationChart"/>
    <dgm:cxn modelId="{ACB1254A-B6D1-4F89-AFDB-F68D04142DD6}" type="presParOf" srcId="{0DB1878F-69DE-48D8-BB19-DC302CF469A8}" destId="{6DEB5DCB-DB94-46C0-918E-7CC42F398A1B}" srcOrd="0" destOrd="0" presId="urn:microsoft.com/office/officeart/2009/3/layout/HorizontalOrganizationChart"/>
    <dgm:cxn modelId="{51785E53-F9A0-4406-88D5-B42DE58DE667}" type="presParOf" srcId="{0DB1878F-69DE-48D8-BB19-DC302CF469A8}" destId="{251F6DE8-C45D-4FCC-9792-EB0BB4E9C16D}" srcOrd="1" destOrd="0" presId="urn:microsoft.com/office/officeart/2009/3/layout/HorizontalOrganizationChart"/>
    <dgm:cxn modelId="{1CE3BB6B-D5AB-4F54-AEF0-16E4B9D0402F}" type="presParOf" srcId="{454F87D3-EC17-4F8B-96B7-BF2F23B0754C}" destId="{FAEF6B83-1052-48A8-B579-E2F6F8AD83D4}" srcOrd="1" destOrd="0" presId="urn:microsoft.com/office/officeart/2009/3/layout/HorizontalOrganizationChart"/>
    <dgm:cxn modelId="{3F1AA113-7F0E-4D7C-A13E-807BEE521953}" type="presParOf" srcId="{FAEF6B83-1052-48A8-B579-E2F6F8AD83D4}" destId="{0A548B15-35D0-4307-B971-A16BBA386AC5}" srcOrd="0" destOrd="0" presId="urn:microsoft.com/office/officeart/2009/3/layout/HorizontalOrganizationChart"/>
    <dgm:cxn modelId="{E3E308F2-4154-4C76-8A09-ABB231AE9CA1}" type="presParOf" srcId="{FAEF6B83-1052-48A8-B579-E2F6F8AD83D4}" destId="{0BAEEE13-B13F-4489-8EFC-D630860967A4}" srcOrd="1" destOrd="0" presId="urn:microsoft.com/office/officeart/2009/3/layout/HorizontalOrganizationChart"/>
    <dgm:cxn modelId="{F89C6240-2AA4-48AD-9D41-CD719BB4346E}" type="presParOf" srcId="{0BAEEE13-B13F-4489-8EFC-D630860967A4}" destId="{11E270DB-13F9-41BD-9596-F2D5832957BF}" srcOrd="0" destOrd="0" presId="urn:microsoft.com/office/officeart/2009/3/layout/HorizontalOrganizationChart"/>
    <dgm:cxn modelId="{78C5914B-C1D9-49F2-9B78-AC85BC44357F}" type="presParOf" srcId="{11E270DB-13F9-41BD-9596-F2D5832957BF}" destId="{D8D2D2FE-082D-48B0-BA50-E73E6D98AF67}" srcOrd="0" destOrd="0" presId="urn:microsoft.com/office/officeart/2009/3/layout/HorizontalOrganizationChart"/>
    <dgm:cxn modelId="{7AF3BED0-F7A4-43AD-968D-61E8DD244361}" type="presParOf" srcId="{11E270DB-13F9-41BD-9596-F2D5832957BF}" destId="{90B922EE-0A67-480A-B115-392E99844629}" srcOrd="1" destOrd="0" presId="urn:microsoft.com/office/officeart/2009/3/layout/HorizontalOrganizationChart"/>
    <dgm:cxn modelId="{C5FDE737-C363-4D69-AA8B-22A38F734DF7}" type="presParOf" srcId="{0BAEEE13-B13F-4489-8EFC-D630860967A4}" destId="{3028770F-2D68-467F-A86D-2EC5EE4C2E6B}" srcOrd="1" destOrd="0" presId="urn:microsoft.com/office/officeart/2009/3/layout/HorizontalOrganizationChart"/>
    <dgm:cxn modelId="{AE75C86B-5E2C-4127-A358-C66FE8A78AA5}" type="presParOf" srcId="{0BAEEE13-B13F-4489-8EFC-D630860967A4}" destId="{010C186A-8EE1-467F-96AB-E729B8097381}" srcOrd="2" destOrd="0" presId="urn:microsoft.com/office/officeart/2009/3/layout/HorizontalOrganizationChart"/>
    <dgm:cxn modelId="{84619D80-1E56-4A4E-9020-393FAD5EAE20}" type="presParOf" srcId="{FAEF6B83-1052-48A8-B579-E2F6F8AD83D4}" destId="{6AAE78E9-DE07-4088-A6E1-38B354005828}" srcOrd="2" destOrd="0" presId="urn:microsoft.com/office/officeart/2009/3/layout/HorizontalOrganizationChart"/>
    <dgm:cxn modelId="{C180DBC5-2B69-4FF2-904F-2DD2DE3042F2}" type="presParOf" srcId="{FAEF6B83-1052-48A8-B579-E2F6F8AD83D4}" destId="{AF8D97EC-52ED-46B8-88AF-2DC52561D9BC}" srcOrd="3" destOrd="0" presId="urn:microsoft.com/office/officeart/2009/3/layout/HorizontalOrganizationChart"/>
    <dgm:cxn modelId="{AA17A60A-DEBF-4555-9C67-0ECA9E59D135}" type="presParOf" srcId="{AF8D97EC-52ED-46B8-88AF-2DC52561D9BC}" destId="{3AFA9729-F9DA-4F1E-9F55-93BD476AC6A3}" srcOrd="0" destOrd="0" presId="urn:microsoft.com/office/officeart/2009/3/layout/HorizontalOrganizationChart"/>
    <dgm:cxn modelId="{32EFA578-8919-4EC2-8854-B46E236A36FB}" type="presParOf" srcId="{3AFA9729-F9DA-4F1E-9F55-93BD476AC6A3}" destId="{B25D5E6B-5711-4CE9-B3D3-70E174E686C3}" srcOrd="0" destOrd="0" presId="urn:microsoft.com/office/officeart/2009/3/layout/HorizontalOrganizationChart"/>
    <dgm:cxn modelId="{080E3086-017B-41B6-A5E4-59245833133C}" type="presParOf" srcId="{3AFA9729-F9DA-4F1E-9F55-93BD476AC6A3}" destId="{41A7D295-51B9-4C99-A000-0981BAA2F1D2}" srcOrd="1" destOrd="0" presId="urn:microsoft.com/office/officeart/2009/3/layout/HorizontalOrganizationChart"/>
    <dgm:cxn modelId="{CE36FA53-48A8-4DFA-9C36-6CE1CD53FC5F}" type="presParOf" srcId="{AF8D97EC-52ED-46B8-88AF-2DC52561D9BC}" destId="{D6994A8A-6626-4119-B2B6-375CA8FB1106}" srcOrd="1" destOrd="0" presId="urn:microsoft.com/office/officeart/2009/3/layout/HorizontalOrganizationChart"/>
    <dgm:cxn modelId="{2DB99AF7-B6A3-433C-950D-4C57D8EFFA4C}" type="presParOf" srcId="{D6994A8A-6626-4119-B2B6-375CA8FB1106}" destId="{8B3C3E7B-0FC6-4B2B-B686-702105A8CA58}" srcOrd="0" destOrd="0" presId="urn:microsoft.com/office/officeart/2009/3/layout/HorizontalOrganizationChart"/>
    <dgm:cxn modelId="{C2ACEDFA-8169-4424-AC93-072B1C70FD1A}" type="presParOf" srcId="{D6994A8A-6626-4119-B2B6-375CA8FB1106}" destId="{05C3D823-ED1D-43A8-B36D-41F45B049941}" srcOrd="1" destOrd="0" presId="urn:microsoft.com/office/officeart/2009/3/layout/HorizontalOrganizationChart"/>
    <dgm:cxn modelId="{86A21551-79C5-48C9-8A21-C8F309CFDFE7}" type="presParOf" srcId="{05C3D823-ED1D-43A8-B36D-41F45B049941}" destId="{36778AE4-7614-4443-99CD-71694EF6C113}" srcOrd="0" destOrd="0" presId="urn:microsoft.com/office/officeart/2009/3/layout/HorizontalOrganizationChart"/>
    <dgm:cxn modelId="{FE77E02A-DAAC-4BA3-8533-9BCDE9C2E305}" type="presParOf" srcId="{36778AE4-7614-4443-99CD-71694EF6C113}" destId="{D49F84CB-3F0C-4822-84A9-1990B401DA63}" srcOrd="0" destOrd="0" presId="urn:microsoft.com/office/officeart/2009/3/layout/HorizontalOrganizationChart"/>
    <dgm:cxn modelId="{8A460ABF-BFF2-457C-AFAC-D75A101F64C0}" type="presParOf" srcId="{36778AE4-7614-4443-99CD-71694EF6C113}" destId="{8DB3BCDB-9D2A-4838-A148-6F4DEF3EC31D}" srcOrd="1" destOrd="0" presId="urn:microsoft.com/office/officeart/2009/3/layout/HorizontalOrganizationChart"/>
    <dgm:cxn modelId="{6595BDB7-9DE3-4652-94FC-2F9FD57A3666}" type="presParOf" srcId="{05C3D823-ED1D-43A8-B36D-41F45B049941}" destId="{65D53FA0-9653-48FA-AC41-B34C2D7F23B3}" srcOrd="1" destOrd="0" presId="urn:microsoft.com/office/officeart/2009/3/layout/HorizontalOrganizationChart"/>
    <dgm:cxn modelId="{F0010E11-C550-4E7B-8C08-2648941AA9F6}" type="presParOf" srcId="{05C3D823-ED1D-43A8-B36D-41F45B049941}" destId="{AC9B47D5-E5FF-42B1-BF7F-8EC359AE4516}" srcOrd="2" destOrd="0" presId="urn:microsoft.com/office/officeart/2009/3/layout/HorizontalOrganizationChart"/>
    <dgm:cxn modelId="{0D0D174E-720F-4952-85BB-1E89179B93C0}" type="presParOf" srcId="{D6994A8A-6626-4119-B2B6-375CA8FB1106}" destId="{D2CCDB1E-E7B9-417B-BC63-066ED171D9AB}" srcOrd="2" destOrd="0" presId="urn:microsoft.com/office/officeart/2009/3/layout/HorizontalOrganizationChart"/>
    <dgm:cxn modelId="{2ED14A65-4C62-4E63-AB1C-3C50D38BD09A}" type="presParOf" srcId="{D6994A8A-6626-4119-B2B6-375CA8FB1106}" destId="{0E34B5A0-F9F5-4967-92A8-FD7308396326}" srcOrd="3" destOrd="0" presId="urn:microsoft.com/office/officeart/2009/3/layout/HorizontalOrganizationChart"/>
    <dgm:cxn modelId="{0DCA7A78-4B99-4880-9474-70C8E89BB4A9}" type="presParOf" srcId="{0E34B5A0-F9F5-4967-92A8-FD7308396326}" destId="{D711A10B-0876-44C5-AE9D-3173A5FC4071}" srcOrd="0" destOrd="0" presId="urn:microsoft.com/office/officeart/2009/3/layout/HorizontalOrganizationChart"/>
    <dgm:cxn modelId="{3826BBE1-7629-4C6C-9291-FA5933B156D3}" type="presParOf" srcId="{D711A10B-0876-44C5-AE9D-3173A5FC4071}" destId="{074E1B29-C263-4DCE-B823-B85B7A0DF51B}" srcOrd="0" destOrd="0" presId="urn:microsoft.com/office/officeart/2009/3/layout/HorizontalOrganizationChart"/>
    <dgm:cxn modelId="{2B1022D7-CA87-406E-8068-E57FD91224A3}" type="presParOf" srcId="{D711A10B-0876-44C5-AE9D-3173A5FC4071}" destId="{3CC0D398-31DC-4BE2-BF44-32C7147B5ED4}" srcOrd="1" destOrd="0" presId="urn:microsoft.com/office/officeart/2009/3/layout/HorizontalOrganizationChart"/>
    <dgm:cxn modelId="{67647A7C-EC12-47CE-81EF-164686B53F0B}" type="presParOf" srcId="{0E34B5A0-F9F5-4967-92A8-FD7308396326}" destId="{B8508CF5-881B-40B7-B4CF-43F672679327}" srcOrd="1" destOrd="0" presId="urn:microsoft.com/office/officeart/2009/3/layout/HorizontalOrganizationChart"/>
    <dgm:cxn modelId="{FD73D2D4-6AAF-468B-A7B4-52D6B70E491E}" type="presParOf" srcId="{0E34B5A0-F9F5-4967-92A8-FD7308396326}" destId="{40E1C67A-C148-47A2-A239-8D2191CC7F51}" srcOrd="2" destOrd="0" presId="urn:microsoft.com/office/officeart/2009/3/layout/HorizontalOrganizationChart"/>
    <dgm:cxn modelId="{20B43890-473D-43A0-835E-1E7BEF842A2D}" type="presParOf" srcId="{AF8D97EC-52ED-46B8-88AF-2DC52561D9BC}" destId="{E0035669-66BC-40C6-B5C0-B5C07A65BA0C}" srcOrd="2" destOrd="0" presId="urn:microsoft.com/office/officeart/2009/3/layout/HorizontalOrganizationChart"/>
    <dgm:cxn modelId="{49839ACE-82A1-4B5A-9EC6-9EB775E55F81}" type="presParOf" srcId="{FAEF6B83-1052-48A8-B579-E2F6F8AD83D4}" destId="{8B510881-70F4-46FB-9750-FC9AAEA0998A}" srcOrd="4" destOrd="0" presId="urn:microsoft.com/office/officeart/2009/3/layout/HorizontalOrganizationChart"/>
    <dgm:cxn modelId="{A9B0ACAE-6C72-4D73-8D31-3169A6432EE9}" type="presParOf" srcId="{FAEF6B83-1052-48A8-B579-E2F6F8AD83D4}" destId="{F6271B87-87F8-4EDF-988B-EE4EDCF88FA6}" srcOrd="5" destOrd="0" presId="urn:microsoft.com/office/officeart/2009/3/layout/HorizontalOrganizationChart"/>
    <dgm:cxn modelId="{18D0D731-D0AC-4149-880D-4105AE08C87C}" type="presParOf" srcId="{F6271B87-87F8-4EDF-988B-EE4EDCF88FA6}" destId="{EE936CF7-9627-4FFB-BBF5-7574A015FF2B}" srcOrd="0" destOrd="0" presId="urn:microsoft.com/office/officeart/2009/3/layout/HorizontalOrganizationChart"/>
    <dgm:cxn modelId="{FF78ACA3-D30F-4F1B-AD39-4EAC4372993C}" type="presParOf" srcId="{EE936CF7-9627-4FFB-BBF5-7574A015FF2B}" destId="{A6BBF8D8-850D-490C-96B1-312D5510CFC6}" srcOrd="0" destOrd="0" presId="urn:microsoft.com/office/officeart/2009/3/layout/HorizontalOrganizationChart"/>
    <dgm:cxn modelId="{69ADD386-A6AE-45F9-8301-25AA85C8DD13}" type="presParOf" srcId="{EE936CF7-9627-4FFB-BBF5-7574A015FF2B}" destId="{00DA9233-91C5-49B8-9A0E-3FCD01BDADF4}" srcOrd="1" destOrd="0" presId="urn:microsoft.com/office/officeart/2009/3/layout/HorizontalOrganizationChart"/>
    <dgm:cxn modelId="{D9F0A522-722A-4759-A996-A6835128C670}" type="presParOf" srcId="{F6271B87-87F8-4EDF-988B-EE4EDCF88FA6}" destId="{0730987F-536E-4F9B-90F6-FBB073D1CFF2}" srcOrd="1" destOrd="0" presId="urn:microsoft.com/office/officeart/2009/3/layout/HorizontalOrganizationChart"/>
    <dgm:cxn modelId="{99CE7423-BFB1-4D66-A04C-8A69337B7D51}" type="presParOf" srcId="{F6271B87-87F8-4EDF-988B-EE4EDCF88FA6}" destId="{EC268309-6EA1-4B87-83A2-FF98D68C4613}" srcOrd="2" destOrd="0" presId="urn:microsoft.com/office/officeart/2009/3/layout/HorizontalOrganizationChart"/>
    <dgm:cxn modelId="{E6C25DA9-CEDF-497B-A452-3467E849F70B}" type="presParOf" srcId="{454F87D3-EC17-4F8B-96B7-BF2F23B0754C}" destId="{C6AA2EFC-AD6C-4AB7-9F46-59FF5EFA9E73}" srcOrd="2" destOrd="0" presId="urn:microsoft.com/office/officeart/2009/3/layout/HorizontalOrganizationChart"/>
    <dgm:cxn modelId="{53A1CAE2-FE6F-488F-B547-3F4618D00034}" type="presParOf" srcId="{F39CC2C0-4AC4-4B0A-8815-5AAF0225AFBA}" destId="{F1024650-5DC6-4D3F-B758-D1835D578AE9}" srcOrd="3" destOrd="0" presId="urn:microsoft.com/office/officeart/2009/3/layout/HorizontalOrganizationChart"/>
    <dgm:cxn modelId="{9A8B319E-ECE8-4A0C-88FF-BB4FA99B1C9B}" type="presParOf" srcId="{F1024650-5DC6-4D3F-B758-D1835D578AE9}" destId="{985EB4F4-15ED-43C8-A737-048C8D801BEB}" srcOrd="0" destOrd="0" presId="urn:microsoft.com/office/officeart/2009/3/layout/HorizontalOrganizationChart"/>
    <dgm:cxn modelId="{6B0EECF4-9426-4FFC-8C1E-41E02FA14DEE}" type="presParOf" srcId="{985EB4F4-15ED-43C8-A737-048C8D801BEB}" destId="{335D48A3-B499-4E4F-8767-177DA6F028D7}" srcOrd="0" destOrd="0" presId="urn:microsoft.com/office/officeart/2009/3/layout/HorizontalOrganizationChart"/>
    <dgm:cxn modelId="{966296C9-80C5-44C9-8BB5-8351574952DF}" type="presParOf" srcId="{985EB4F4-15ED-43C8-A737-048C8D801BEB}" destId="{B7FC45E6-24F1-458B-9AD5-E0AC1D7E771F}" srcOrd="1" destOrd="0" presId="urn:microsoft.com/office/officeart/2009/3/layout/HorizontalOrganizationChart"/>
    <dgm:cxn modelId="{C8D5B9C9-7CB1-4603-8CD4-C73472BF7738}" type="presParOf" srcId="{F1024650-5DC6-4D3F-B758-D1835D578AE9}" destId="{B784B437-B00B-4BCB-B429-6E8C3355DCFF}" srcOrd="1" destOrd="0" presId="urn:microsoft.com/office/officeart/2009/3/layout/HorizontalOrganizationChart"/>
    <dgm:cxn modelId="{D89FBC12-8C7F-4DD0-84BC-DA57183CBF6F}" type="presParOf" srcId="{B784B437-B00B-4BCB-B429-6E8C3355DCFF}" destId="{91D97D53-8A1C-4FB2-82CE-51C72E3A1FA4}" srcOrd="0" destOrd="0" presId="urn:microsoft.com/office/officeart/2009/3/layout/HorizontalOrganizationChart"/>
    <dgm:cxn modelId="{08EE9D6A-D01D-4236-BB3E-DA847E53EF9F}" type="presParOf" srcId="{B784B437-B00B-4BCB-B429-6E8C3355DCFF}" destId="{7EC5A157-627D-48D3-921E-C3CE77FCF1C0}" srcOrd="1" destOrd="0" presId="urn:microsoft.com/office/officeart/2009/3/layout/HorizontalOrganizationChart"/>
    <dgm:cxn modelId="{17B2C551-23BB-4BE1-931C-D11C99CDCFF5}" type="presParOf" srcId="{7EC5A157-627D-48D3-921E-C3CE77FCF1C0}" destId="{48835173-B361-4BB3-BB79-67F6FFF8AA24}" srcOrd="0" destOrd="0" presId="urn:microsoft.com/office/officeart/2009/3/layout/HorizontalOrganizationChart"/>
    <dgm:cxn modelId="{AE14438C-3265-4C57-901C-F4E00C02928F}" type="presParOf" srcId="{48835173-B361-4BB3-BB79-67F6FFF8AA24}" destId="{8D56E2FE-89A7-4CB4-97EC-82DEFF9DBEBC}" srcOrd="0" destOrd="0" presId="urn:microsoft.com/office/officeart/2009/3/layout/HorizontalOrganizationChart"/>
    <dgm:cxn modelId="{A2189138-481A-436E-BBFC-1A26A0AAB9B4}" type="presParOf" srcId="{48835173-B361-4BB3-BB79-67F6FFF8AA24}" destId="{AD5090F0-DEE9-4590-B4D6-A021E9F073C8}" srcOrd="1" destOrd="0" presId="urn:microsoft.com/office/officeart/2009/3/layout/HorizontalOrganizationChart"/>
    <dgm:cxn modelId="{77F5FC93-392C-41DC-9F7E-52C32851FE6D}" type="presParOf" srcId="{7EC5A157-627D-48D3-921E-C3CE77FCF1C0}" destId="{93C61320-FFBD-4777-8D29-CA37B42F3184}" srcOrd="1" destOrd="0" presId="urn:microsoft.com/office/officeart/2009/3/layout/HorizontalOrganizationChart"/>
    <dgm:cxn modelId="{BC363BF3-6FF6-4D48-B2B6-A0E82A5CECD6}" type="presParOf" srcId="{7EC5A157-627D-48D3-921E-C3CE77FCF1C0}" destId="{105F5BA5-B554-4346-8DAE-00821D09BAE7}" srcOrd="2" destOrd="0" presId="urn:microsoft.com/office/officeart/2009/3/layout/HorizontalOrganizationChart"/>
    <dgm:cxn modelId="{CCA43479-4B6E-49B3-8F22-7E926BFFF98D}" type="presParOf" srcId="{F1024650-5DC6-4D3F-B758-D1835D578AE9}" destId="{3D4990E4-B0B6-49AC-B009-29BA584A45B7}" srcOrd="2" destOrd="0" presId="urn:microsoft.com/office/officeart/2009/3/layout/HorizontalOrganizationChart"/>
    <dgm:cxn modelId="{EEE1345C-B116-4660-BE7E-CD41D3F89FE8}" type="presParOf" srcId="{F39CC2C0-4AC4-4B0A-8815-5AAF0225AFBA}" destId="{B4CE1971-7C90-4950-807E-278A7AA7F754}" srcOrd="4" destOrd="0" presId="urn:microsoft.com/office/officeart/2009/3/layout/HorizontalOrganizationChart"/>
    <dgm:cxn modelId="{5E9C3D34-9AFC-4354-A7D0-8E718491967B}" type="presParOf" srcId="{B4CE1971-7C90-4950-807E-278A7AA7F754}" destId="{19581257-7293-4AD4-ACBF-6B207688FC5F}" srcOrd="0" destOrd="0" presId="urn:microsoft.com/office/officeart/2009/3/layout/HorizontalOrganizationChart"/>
    <dgm:cxn modelId="{482D4712-8D2E-4A7C-A3EB-59FB1272C36B}" type="presParOf" srcId="{19581257-7293-4AD4-ACBF-6B207688FC5F}" destId="{1EDF1645-ECFC-4333-9D18-CEB7F17C2F3C}" srcOrd="0" destOrd="0" presId="urn:microsoft.com/office/officeart/2009/3/layout/HorizontalOrganizationChart"/>
    <dgm:cxn modelId="{55B9E310-64D5-49EB-8DB6-4EB1B12590EF}" type="presParOf" srcId="{19581257-7293-4AD4-ACBF-6B207688FC5F}" destId="{8E410758-13B4-478E-854F-9A2F563A678C}" srcOrd="1" destOrd="0" presId="urn:microsoft.com/office/officeart/2009/3/layout/HorizontalOrganizationChart"/>
    <dgm:cxn modelId="{82A0CB79-2817-4FB8-884E-7323D33C6CDE}" type="presParOf" srcId="{B4CE1971-7C90-4950-807E-278A7AA7F754}" destId="{7EDB6FA5-1DE1-4DFE-ACBA-F7A46F87478E}" srcOrd="1" destOrd="0" presId="urn:microsoft.com/office/officeart/2009/3/layout/HorizontalOrganizationChart"/>
    <dgm:cxn modelId="{1CA8F1D3-F75E-4C47-9CA7-409A88685811}" type="presParOf" srcId="{7EDB6FA5-1DE1-4DFE-ACBA-F7A46F87478E}" destId="{678500DA-48C2-4A4D-B751-0267E63B9BAC}" srcOrd="0" destOrd="0" presId="urn:microsoft.com/office/officeart/2009/3/layout/HorizontalOrganizationChart"/>
    <dgm:cxn modelId="{9E2B8037-FCA0-40DE-A8E0-8C30E63FA76F}" type="presParOf" srcId="{7EDB6FA5-1DE1-4DFE-ACBA-F7A46F87478E}" destId="{448720B9-D9D6-42C8-931E-8AD5E2CBB3C8}" srcOrd="1" destOrd="0" presId="urn:microsoft.com/office/officeart/2009/3/layout/HorizontalOrganizationChart"/>
    <dgm:cxn modelId="{815CC1BA-CD78-41DC-8276-1D92EB3FEF1E}" type="presParOf" srcId="{448720B9-D9D6-42C8-931E-8AD5E2CBB3C8}" destId="{FE71CD7C-E717-4607-8F4B-7F8F0B8F99A7}" srcOrd="0" destOrd="0" presId="urn:microsoft.com/office/officeart/2009/3/layout/HorizontalOrganizationChart"/>
    <dgm:cxn modelId="{AAF2EEEE-FBDC-477E-A7B2-1AEFEA6E1F1D}" type="presParOf" srcId="{FE71CD7C-E717-4607-8F4B-7F8F0B8F99A7}" destId="{84A3EE56-EDE9-4C54-9F7C-88AF1A3CE613}" srcOrd="0" destOrd="0" presId="urn:microsoft.com/office/officeart/2009/3/layout/HorizontalOrganizationChart"/>
    <dgm:cxn modelId="{0B67A60D-1AB4-4465-99BF-5D95B71841BD}" type="presParOf" srcId="{FE71CD7C-E717-4607-8F4B-7F8F0B8F99A7}" destId="{FA67E89F-247B-42FE-BDFE-168A6B29B4A6}" srcOrd="1" destOrd="0" presId="urn:microsoft.com/office/officeart/2009/3/layout/HorizontalOrganizationChart"/>
    <dgm:cxn modelId="{ABA27831-89E7-4AC1-9416-528BC43E7D8E}" type="presParOf" srcId="{448720B9-D9D6-42C8-931E-8AD5E2CBB3C8}" destId="{A600A903-6C27-43E7-8965-13598119E778}" srcOrd="1" destOrd="0" presId="urn:microsoft.com/office/officeart/2009/3/layout/HorizontalOrganizationChart"/>
    <dgm:cxn modelId="{BD691216-77E3-432D-918E-B55A1E35A22B}" type="presParOf" srcId="{448720B9-D9D6-42C8-931E-8AD5E2CBB3C8}" destId="{D7457732-7A64-4354-8321-67AD9C44DB75}" srcOrd="2" destOrd="0" presId="urn:microsoft.com/office/officeart/2009/3/layout/HorizontalOrganizationChart"/>
    <dgm:cxn modelId="{B440711D-1977-4214-AA39-904A8F5562B9}" type="presParOf" srcId="{D7457732-7A64-4354-8321-67AD9C44DB75}" destId="{4F186741-2D0E-4D3A-B68A-386EE20925B6}" srcOrd="0" destOrd="0" presId="urn:microsoft.com/office/officeart/2009/3/layout/HorizontalOrganizationChart"/>
    <dgm:cxn modelId="{A973B1DB-5894-4479-8384-9AB87CD2FE21}" type="presParOf" srcId="{D7457732-7A64-4354-8321-67AD9C44DB75}" destId="{08FE0F17-AF02-4581-B49B-F59CA7A8FE1E}" srcOrd="1" destOrd="0" presId="urn:microsoft.com/office/officeart/2009/3/layout/HorizontalOrganizationChart"/>
    <dgm:cxn modelId="{F9DB6829-59A8-4F70-81D7-69A1874762AC}" type="presParOf" srcId="{08FE0F17-AF02-4581-B49B-F59CA7A8FE1E}" destId="{B7129E9C-1852-4A0B-AD79-D4512F04E014}" srcOrd="0" destOrd="0" presId="urn:microsoft.com/office/officeart/2009/3/layout/HorizontalOrganizationChart"/>
    <dgm:cxn modelId="{7E6AD1F3-7702-4D21-B791-B27AC5C9778E}" type="presParOf" srcId="{B7129E9C-1852-4A0B-AD79-D4512F04E014}" destId="{87354A15-1C1B-4ED8-BB51-6A074DD5A9AE}" srcOrd="0" destOrd="0" presId="urn:microsoft.com/office/officeart/2009/3/layout/HorizontalOrganizationChart"/>
    <dgm:cxn modelId="{0F6CD66E-43C7-4BDC-8277-506B4FD3C46E}" type="presParOf" srcId="{B7129E9C-1852-4A0B-AD79-D4512F04E014}" destId="{DA4E0A8E-7C17-4A0D-99BF-08644303306D}" srcOrd="1" destOrd="0" presId="urn:microsoft.com/office/officeart/2009/3/layout/HorizontalOrganizationChart"/>
    <dgm:cxn modelId="{37771906-4158-47C0-924B-7BD2070C328C}" type="presParOf" srcId="{08FE0F17-AF02-4581-B49B-F59CA7A8FE1E}" destId="{F88CCC8D-7B98-4DC4-BB98-18C2B756CDC4}" srcOrd="1" destOrd="0" presId="urn:microsoft.com/office/officeart/2009/3/layout/HorizontalOrganizationChart"/>
    <dgm:cxn modelId="{93766054-6BCF-471B-8FE9-D3ED40EB8C27}" type="presParOf" srcId="{08FE0F17-AF02-4581-B49B-F59CA7A8FE1E}" destId="{21EA7E18-36C9-4126-9264-840A13B7B4C4}" srcOrd="2" destOrd="0" presId="urn:microsoft.com/office/officeart/2009/3/layout/HorizontalOrganizationChart"/>
    <dgm:cxn modelId="{CD358FC4-B8E1-43C7-8910-4A13C7E9DA74}" type="presParOf" srcId="{7EDB6FA5-1DE1-4DFE-ACBA-F7A46F87478E}" destId="{73E3DABD-BAED-44E8-948C-9D239BBB2641}" srcOrd="2" destOrd="0" presId="urn:microsoft.com/office/officeart/2009/3/layout/HorizontalOrganizationChart"/>
    <dgm:cxn modelId="{C9FBD0B0-CA6D-43FB-AD4E-916AB90B0EA3}" type="presParOf" srcId="{7EDB6FA5-1DE1-4DFE-ACBA-F7A46F87478E}" destId="{04E32B08-872B-4EC1-958A-0BDE09B96D5A}" srcOrd="3" destOrd="0" presId="urn:microsoft.com/office/officeart/2009/3/layout/HorizontalOrganizationChart"/>
    <dgm:cxn modelId="{5793728F-A5B3-43CC-BF11-11D21FA0E0D5}" type="presParOf" srcId="{04E32B08-872B-4EC1-958A-0BDE09B96D5A}" destId="{021E859E-454E-472D-88B1-30ABEA1416B5}" srcOrd="0" destOrd="0" presId="urn:microsoft.com/office/officeart/2009/3/layout/HorizontalOrganizationChart"/>
    <dgm:cxn modelId="{DF84C0F6-FCB3-4FF3-8B58-FC86EFBE2DDA}" type="presParOf" srcId="{021E859E-454E-472D-88B1-30ABEA1416B5}" destId="{77D9FC2D-FCC5-4B3D-9A38-FCCCCC904771}" srcOrd="0" destOrd="0" presId="urn:microsoft.com/office/officeart/2009/3/layout/HorizontalOrganizationChart"/>
    <dgm:cxn modelId="{EB84BA3E-5DF5-4375-9B25-98D0AA27C9D1}" type="presParOf" srcId="{021E859E-454E-472D-88B1-30ABEA1416B5}" destId="{E4BF6C02-D5B4-474E-A354-B04BDBC6F5A9}" srcOrd="1" destOrd="0" presId="urn:microsoft.com/office/officeart/2009/3/layout/HorizontalOrganizationChart"/>
    <dgm:cxn modelId="{9221EF0C-77BC-45DB-8F63-E4CF12C66029}" type="presParOf" srcId="{04E32B08-872B-4EC1-958A-0BDE09B96D5A}" destId="{28BDAA42-72DE-4EE7-B61B-AC15750BABA8}" srcOrd="1" destOrd="0" presId="urn:microsoft.com/office/officeart/2009/3/layout/HorizontalOrganizationChart"/>
    <dgm:cxn modelId="{B3B4EDB6-FB6B-4D12-BBB8-6FF35B0CAD2B}" type="presParOf" srcId="{04E32B08-872B-4EC1-958A-0BDE09B96D5A}" destId="{C7B4A90C-BE46-46C7-B6EE-8D5695E280A4}" srcOrd="2" destOrd="0" presId="urn:microsoft.com/office/officeart/2009/3/layout/HorizontalOrganizationChart"/>
    <dgm:cxn modelId="{BBD47AB6-4604-4558-A705-9563D028EB96}" type="presParOf" srcId="{B4CE1971-7C90-4950-807E-278A7AA7F754}" destId="{F777CF26-B3DC-46B7-B840-1C5A44EEF4A2}" srcOrd="2" destOrd="0" presId="urn:microsoft.com/office/officeart/2009/3/layout/HorizontalOrganizationChar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3DABD-BAED-44E8-948C-9D239BBB2641}">
      <dsp:nvSpPr>
        <dsp:cNvPr id="0" name=""/>
        <dsp:cNvSpPr/>
      </dsp:nvSpPr>
      <dsp:spPr>
        <a:xfrm>
          <a:off x="2294065" y="4185571"/>
          <a:ext cx="1349964" cy="285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7138" y="0"/>
              </a:lnTo>
              <a:lnTo>
                <a:pt x="1217138" y="285284"/>
              </a:lnTo>
              <a:lnTo>
                <a:pt x="1349964" y="285284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9E7900-D033-4FB2-9285-6E383033FAE9}">
      <dsp:nvSpPr>
        <dsp:cNvPr id="0" name=""/>
        <dsp:cNvSpPr/>
      </dsp:nvSpPr>
      <dsp:spPr>
        <a:xfrm>
          <a:off x="4972290" y="3853514"/>
          <a:ext cx="12527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189"/>
              </a:moveTo>
              <a:lnTo>
                <a:pt x="1119936" y="46189"/>
              </a:lnTo>
              <a:lnTo>
                <a:pt x="1119936" y="45720"/>
              </a:lnTo>
              <a:lnTo>
                <a:pt x="1252762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500DA-48C2-4A4D-B751-0267E63B9BAC}">
      <dsp:nvSpPr>
        <dsp:cNvPr id="0" name=""/>
        <dsp:cNvSpPr/>
      </dsp:nvSpPr>
      <dsp:spPr>
        <a:xfrm>
          <a:off x="2294065" y="3899704"/>
          <a:ext cx="1349964" cy="285867"/>
        </a:xfrm>
        <a:custGeom>
          <a:avLst/>
          <a:gdLst/>
          <a:ahLst/>
          <a:cxnLst/>
          <a:rect l="0" t="0" r="0" b="0"/>
          <a:pathLst>
            <a:path>
              <a:moveTo>
                <a:pt x="0" y="285867"/>
              </a:moveTo>
              <a:lnTo>
                <a:pt x="1217138" y="285867"/>
              </a:lnTo>
              <a:lnTo>
                <a:pt x="1217138" y="0"/>
              </a:lnTo>
              <a:lnTo>
                <a:pt x="1349964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97D53-8A1C-4FB2-82CE-51C72E3A1FA4}">
      <dsp:nvSpPr>
        <dsp:cNvPr id="0" name=""/>
        <dsp:cNvSpPr/>
      </dsp:nvSpPr>
      <dsp:spPr>
        <a:xfrm>
          <a:off x="2463139" y="3147905"/>
          <a:ext cx="11627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029919" y="46011"/>
              </a:lnTo>
              <a:lnTo>
                <a:pt x="1029919" y="45720"/>
              </a:lnTo>
              <a:lnTo>
                <a:pt x="1162745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10881-70F4-46FB-9750-FC9AAEA0998A}">
      <dsp:nvSpPr>
        <dsp:cNvPr id="0" name=""/>
        <dsp:cNvSpPr/>
      </dsp:nvSpPr>
      <dsp:spPr>
        <a:xfrm>
          <a:off x="2294065" y="1916685"/>
          <a:ext cx="1349964" cy="570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7138" y="0"/>
              </a:lnTo>
              <a:lnTo>
                <a:pt x="1217138" y="570860"/>
              </a:lnTo>
              <a:lnTo>
                <a:pt x="1349964" y="57086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CDB1E-E7B9-417B-BC63-066ED171D9AB}">
      <dsp:nvSpPr>
        <dsp:cNvPr id="0" name=""/>
        <dsp:cNvSpPr/>
      </dsp:nvSpPr>
      <dsp:spPr>
        <a:xfrm>
          <a:off x="4972290" y="1916393"/>
          <a:ext cx="1252762" cy="294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9936" y="0"/>
              </a:lnTo>
              <a:lnTo>
                <a:pt x="1119936" y="294342"/>
              </a:lnTo>
              <a:lnTo>
                <a:pt x="1252762" y="294342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C3E7B-0FC6-4B2B-B686-702105A8CA58}">
      <dsp:nvSpPr>
        <dsp:cNvPr id="0" name=""/>
        <dsp:cNvSpPr/>
      </dsp:nvSpPr>
      <dsp:spPr>
        <a:xfrm>
          <a:off x="4972290" y="1639584"/>
          <a:ext cx="1252762" cy="276809"/>
        </a:xfrm>
        <a:custGeom>
          <a:avLst/>
          <a:gdLst/>
          <a:ahLst/>
          <a:cxnLst/>
          <a:rect l="0" t="0" r="0" b="0"/>
          <a:pathLst>
            <a:path>
              <a:moveTo>
                <a:pt x="0" y="276809"/>
              </a:moveTo>
              <a:lnTo>
                <a:pt x="1119936" y="276809"/>
              </a:lnTo>
              <a:lnTo>
                <a:pt x="1119936" y="0"/>
              </a:lnTo>
              <a:lnTo>
                <a:pt x="1252762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E78E9-DE07-4088-A6E1-38B354005828}">
      <dsp:nvSpPr>
        <dsp:cNvPr id="0" name=""/>
        <dsp:cNvSpPr/>
      </dsp:nvSpPr>
      <dsp:spPr>
        <a:xfrm>
          <a:off x="2294065" y="1870673"/>
          <a:ext cx="1349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217138" y="46011"/>
              </a:lnTo>
              <a:lnTo>
                <a:pt x="1217138" y="45720"/>
              </a:lnTo>
              <a:lnTo>
                <a:pt x="134996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48B15-35D0-4307-B971-A16BBA386AC5}">
      <dsp:nvSpPr>
        <dsp:cNvPr id="0" name=""/>
        <dsp:cNvSpPr/>
      </dsp:nvSpPr>
      <dsp:spPr>
        <a:xfrm>
          <a:off x="2294065" y="1345241"/>
          <a:ext cx="1349964" cy="571443"/>
        </a:xfrm>
        <a:custGeom>
          <a:avLst/>
          <a:gdLst/>
          <a:ahLst/>
          <a:cxnLst/>
          <a:rect l="0" t="0" r="0" b="0"/>
          <a:pathLst>
            <a:path>
              <a:moveTo>
                <a:pt x="0" y="571443"/>
              </a:moveTo>
              <a:lnTo>
                <a:pt x="1217138" y="571443"/>
              </a:lnTo>
              <a:lnTo>
                <a:pt x="1217138" y="0"/>
              </a:lnTo>
              <a:lnTo>
                <a:pt x="1349964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9781A-78BE-4B02-9495-B7A118366F9F}">
      <dsp:nvSpPr>
        <dsp:cNvPr id="0" name=""/>
        <dsp:cNvSpPr/>
      </dsp:nvSpPr>
      <dsp:spPr>
        <a:xfrm>
          <a:off x="2294065" y="930929"/>
          <a:ext cx="2014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29027"/>
              </a:moveTo>
              <a:lnTo>
                <a:pt x="2014094" y="129027"/>
              </a:lnTo>
              <a:lnTo>
                <a:pt x="201409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C98F-B464-44A5-9E7A-A6BFC39DCC3C}">
      <dsp:nvSpPr>
        <dsp:cNvPr id="0" name=""/>
        <dsp:cNvSpPr/>
      </dsp:nvSpPr>
      <dsp:spPr>
        <a:xfrm>
          <a:off x="2294065" y="1014018"/>
          <a:ext cx="3921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938"/>
              </a:moveTo>
              <a:lnTo>
                <a:pt x="3788902" y="45938"/>
              </a:lnTo>
              <a:lnTo>
                <a:pt x="3788902" y="45720"/>
              </a:lnTo>
              <a:lnTo>
                <a:pt x="3921728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A39A4-F2E3-44A7-901A-4C0160B6FF18}">
      <dsp:nvSpPr>
        <dsp:cNvPr id="0" name=""/>
        <dsp:cNvSpPr/>
      </dsp:nvSpPr>
      <dsp:spPr>
        <a:xfrm>
          <a:off x="2294065" y="157217"/>
          <a:ext cx="1349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217138" y="46011"/>
              </a:lnTo>
              <a:lnTo>
                <a:pt x="1217138" y="45720"/>
              </a:lnTo>
              <a:lnTo>
                <a:pt x="134996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CCF5A-18BD-40A7-BB83-090A6E246526}">
      <dsp:nvSpPr>
        <dsp:cNvPr id="0" name=""/>
        <dsp:cNvSpPr/>
      </dsp:nvSpPr>
      <dsp:spPr>
        <a:xfrm>
          <a:off x="965804" y="669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染色不均一</a:t>
          </a:r>
        </a:p>
      </dsp:txBody>
      <dsp:txXfrm>
        <a:off x="965804" y="669"/>
        <a:ext cx="1328260" cy="405119"/>
      </dsp:txXfrm>
    </dsp:sp>
    <dsp:sp modelId="{7172C20F-912C-4318-A057-1136660C9711}">
      <dsp:nvSpPr>
        <dsp:cNvPr id="0" name=""/>
        <dsp:cNvSpPr/>
      </dsp:nvSpPr>
      <dsp:spPr>
        <a:xfrm>
          <a:off x="3644029" y="378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染色归一化</a:t>
          </a:r>
          <a:endParaRPr lang="zh-CN" altLang="en-US" sz="1400" b="1" kern="1200" dirty="0"/>
        </a:p>
      </dsp:txBody>
      <dsp:txXfrm>
        <a:off x="3644029" y="378"/>
        <a:ext cx="1328260" cy="405119"/>
      </dsp:txXfrm>
    </dsp:sp>
    <dsp:sp modelId="{81B248DC-FA8E-421C-A4B3-74B3838FB6BB}">
      <dsp:nvSpPr>
        <dsp:cNvPr id="0" name=""/>
        <dsp:cNvSpPr/>
      </dsp:nvSpPr>
      <dsp:spPr>
        <a:xfrm>
          <a:off x="965804" y="857397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信息损失</a:t>
          </a:r>
        </a:p>
      </dsp:txBody>
      <dsp:txXfrm>
        <a:off x="965804" y="857397"/>
        <a:ext cx="1328260" cy="405119"/>
      </dsp:txXfrm>
    </dsp:sp>
    <dsp:sp modelId="{F50489E7-E615-4A6E-AE7B-B988DD315363}">
      <dsp:nvSpPr>
        <dsp:cNvPr id="0" name=""/>
        <dsp:cNvSpPr/>
      </dsp:nvSpPr>
      <dsp:spPr>
        <a:xfrm>
          <a:off x="6215794" y="857179"/>
          <a:ext cx="1416828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固定</a:t>
          </a:r>
          <a:r>
            <a:rPr lang="en-US" altLang="zh-CN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Resize</a:t>
          </a: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策略</a:t>
          </a:r>
        </a:p>
      </dsp:txBody>
      <dsp:txXfrm>
        <a:off x="6215794" y="857179"/>
        <a:ext cx="1416828" cy="405119"/>
      </dsp:txXfrm>
    </dsp:sp>
    <dsp:sp modelId="{92425668-B62C-440A-83B2-9F304EE0C335}">
      <dsp:nvSpPr>
        <dsp:cNvPr id="0" name=""/>
        <dsp:cNvSpPr/>
      </dsp:nvSpPr>
      <dsp:spPr>
        <a:xfrm>
          <a:off x="3644029" y="571530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避免二次破坏</a:t>
          </a:r>
        </a:p>
      </dsp:txBody>
      <dsp:txXfrm>
        <a:off x="3644029" y="571530"/>
        <a:ext cx="1328260" cy="405119"/>
      </dsp:txXfrm>
    </dsp:sp>
    <dsp:sp modelId="{6DEB5DCB-DB94-46C0-918E-7CC42F398A1B}">
      <dsp:nvSpPr>
        <dsp:cNvPr id="0" name=""/>
        <dsp:cNvSpPr/>
      </dsp:nvSpPr>
      <dsp:spPr>
        <a:xfrm>
          <a:off x="965804" y="1714125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数据量较小</a:t>
          </a:r>
        </a:p>
      </dsp:txBody>
      <dsp:txXfrm>
        <a:off x="965804" y="1714125"/>
        <a:ext cx="1328260" cy="405119"/>
      </dsp:txXfrm>
    </dsp:sp>
    <dsp:sp modelId="{D8D2D2FE-082D-48B0-BA50-E73E6D98AF67}">
      <dsp:nvSpPr>
        <dsp:cNvPr id="0" name=""/>
        <dsp:cNvSpPr/>
      </dsp:nvSpPr>
      <dsp:spPr>
        <a:xfrm>
          <a:off x="3644029" y="1142682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数据增强</a:t>
          </a:r>
        </a:p>
      </dsp:txBody>
      <dsp:txXfrm>
        <a:off x="3644029" y="1142682"/>
        <a:ext cx="1328260" cy="405119"/>
      </dsp:txXfrm>
    </dsp:sp>
    <dsp:sp modelId="{B25D5E6B-5711-4CE9-B3D3-70E174E686C3}">
      <dsp:nvSpPr>
        <dsp:cNvPr id="0" name=""/>
        <dsp:cNvSpPr/>
      </dsp:nvSpPr>
      <dsp:spPr>
        <a:xfrm>
          <a:off x="3644029" y="1713834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五折交叉</a:t>
          </a:r>
        </a:p>
      </dsp:txBody>
      <dsp:txXfrm>
        <a:off x="3644029" y="1713834"/>
        <a:ext cx="1328260" cy="405119"/>
      </dsp:txXfrm>
    </dsp:sp>
    <dsp:sp modelId="{D49F84CB-3F0C-4822-84A9-1990B401DA63}">
      <dsp:nvSpPr>
        <dsp:cNvPr id="0" name=""/>
        <dsp:cNvSpPr/>
      </dsp:nvSpPr>
      <dsp:spPr>
        <a:xfrm>
          <a:off x="6225052" y="1437024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交叉验证</a:t>
          </a:r>
        </a:p>
      </dsp:txBody>
      <dsp:txXfrm>
        <a:off x="6225052" y="1437024"/>
        <a:ext cx="1328260" cy="405119"/>
      </dsp:txXfrm>
    </dsp:sp>
    <dsp:sp modelId="{074E1B29-C263-4DCE-B823-B85B7A0DF51B}">
      <dsp:nvSpPr>
        <dsp:cNvPr id="0" name=""/>
        <dsp:cNvSpPr/>
      </dsp:nvSpPr>
      <dsp:spPr>
        <a:xfrm>
          <a:off x="6225052" y="2008176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交叉融合</a:t>
          </a:r>
        </a:p>
      </dsp:txBody>
      <dsp:txXfrm>
        <a:off x="6225052" y="2008176"/>
        <a:ext cx="1328260" cy="405119"/>
      </dsp:txXfrm>
    </dsp:sp>
    <dsp:sp modelId="{A6BBF8D8-850D-490C-96B1-312D5510CFC6}">
      <dsp:nvSpPr>
        <dsp:cNvPr id="0" name=""/>
        <dsp:cNvSpPr/>
      </dsp:nvSpPr>
      <dsp:spPr>
        <a:xfrm>
          <a:off x="3644029" y="2284986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半监督</a:t>
          </a:r>
          <a:r>
            <a:rPr lang="en-US" altLang="zh-CN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Loss</a:t>
          </a:r>
          <a:endParaRPr lang="zh-CN" altLang="en-US" sz="1600" b="1" kern="1200" dirty="0">
            <a:latin typeface="思源黑体" panose="020B0400000000000000" pitchFamily="34" charset="-122"/>
            <a:ea typeface="思源黑体" panose="020B0400000000000000" pitchFamily="34" charset="-122"/>
          </a:endParaRPr>
        </a:p>
      </dsp:txBody>
      <dsp:txXfrm>
        <a:off x="3644029" y="2284986"/>
        <a:ext cx="1328260" cy="405119"/>
      </dsp:txXfrm>
    </dsp:sp>
    <dsp:sp modelId="{335D48A3-B499-4E4F-8767-177DA6F028D7}">
      <dsp:nvSpPr>
        <dsp:cNvPr id="0" name=""/>
        <dsp:cNvSpPr/>
      </dsp:nvSpPr>
      <dsp:spPr>
        <a:xfrm>
          <a:off x="965804" y="2991356"/>
          <a:ext cx="1497334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测试集分辨率略高</a:t>
          </a:r>
        </a:p>
      </dsp:txBody>
      <dsp:txXfrm>
        <a:off x="965804" y="2991356"/>
        <a:ext cx="1497334" cy="405119"/>
      </dsp:txXfrm>
    </dsp:sp>
    <dsp:sp modelId="{8D56E2FE-89A7-4CB4-97EC-82DEFF9DBEBC}">
      <dsp:nvSpPr>
        <dsp:cNvPr id="0" name=""/>
        <dsp:cNvSpPr/>
      </dsp:nvSpPr>
      <dsp:spPr>
        <a:xfrm>
          <a:off x="3625885" y="2856138"/>
          <a:ext cx="1328260" cy="674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高分辨率网络（</a:t>
          </a:r>
          <a:r>
            <a:rPr lang="en-US" altLang="zh-CN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480pix</a:t>
          </a: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）</a:t>
          </a:r>
        </a:p>
      </dsp:txBody>
      <dsp:txXfrm>
        <a:off x="3625885" y="2856138"/>
        <a:ext cx="1328260" cy="674973"/>
      </dsp:txXfrm>
    </dsp:sp>
    <dsp:sp modelId="{1EDF1645-ECFC-4333-9D18-CEB7F17C2F3C}">
      <dsp:nvSpPr>
        <dsp:cNvPr id="0" name=""/>
        <dsp:cNvSpPr/>
      </dsp:nvSpPr>
      <dsp:spPr>
        <a:xfrm>
          <a:off x="965804" y="3983012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标注不全面</a:t>
          </a:r>
        </a:p>
      </dsp:txBody>
      <dsp:txXfrm>
        <a:off x="965804" y="3983012"/>
        <a:ext cx="1328260" cy="405119"/>
      </dsp:txXfrm>
    </dsp:sp>
    <dsp:sp modelId="{84A3EE56-EDE9-4C54-9F7C-88AF1A3CE613}">
      <dsp:nvSpPr>
        <dsp:cNvPr id="0" name=""/>
        <dsp:cNvSpPr/>
      </dsp:nvSpPr>
      <dsp:spPr>
        <a:xfrm>
          <a:off x="3644029" y="3697144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模型融合</a:t>
          </a:r>
        </a:p>
      </dsp:txBody>
      <dsp:txXfrm>
        <a:off x="3644029" y="3697144"/>
        <a:ext cx="1328260" cy="405119"/>
      </dsp:txXfrm>
    </dsp:sp>
    <dsp:sp modelId="{6B424F75-9EBD-4D95-94C4-BE0E737D7601}">
      <dsp:nvSpPr>
        <dsp:cNvPr id="0" name=""/>
        <dsp:cNvSpPr/>
      </dsp:nvSpPr>
      <dsp:spPr>
        <a:xfrm>
          <a:off x="6225052" y="3696674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级联模型策略</a:t>
          </a:r>
          <a:endParaRPr lang="zh-CN" altLang="en-US" sz="1400" kern="1200" dirty="0"/>
        </a:p>
      </dsp:txBody>
      <dsp:txXfrm>
        <a:off x="6225052" y="3696674"/>
        <a:ext cx="1328260" cy="405119"/>
      </dsp:txXfrm>
    </dsp:sp>
    <dsp:sp modelId="{77D9FC2D-FCC5-4B3D-9A38-FCCCCC904771}">
      <dsp:nvSpPr>
        <dsp:cNvPr id="0" name=""/>
        <dsp:cNvSpPr/>
      </dsp:nvSpPr>
      <dsp:spPr>
        <a:xfrm>
          <a:off x="3644029" y="4268296"/>
          <a:ext cx="1762003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 err="1">
              <a:latin typeface="思源黑体" panose="020B0400000000000000" pitchFamily="34" charset="-122"/>
              <a:ea typeface="思源黑体" panose="020B0400000000000000" pitchFamily="34" charset="-122"/>
            </a:rPr>
            <a:t>BatchTTA</a:t>
          </a: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后处理</a:t>
          </a:r>
        </a:p>
      </dsp:txBody>
      <dsp:txXfrm>
        <a:off x="3644029" y="4268296"/>
        <a:ext cx="1762003" cy="405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3DABD-BAED-44E8-948C-9D239BBB2641}">
      <dsp:nvSpPr>
        <dsp:cNvPr id="0" name=""/>
        <dsp:cNvSpPr/>
      </dsp:nvSpPr>
      <dsp:spPr>
        <a:xfrm>
          <a:off x="2294065" y="4185571"/>
          <a:ext cx="1349964" cy="285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7138" y="0"/>
              </a:lnTo>
              <a:lnTo>
                <a:pt x="1217138" y="285284"/>
              </a:lnTo>
              <a:lnTo>
                <a:pt x="1349964" y="285284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86741-2D0E-4D3A-B68A-386EE20925B6}">
      <dsp:nvSpPr>
        <dsp:cNvPr id="0" name=""/>
        <dsp:cNvSpPr/>
      </dsp:nvSpPr>
      <dsp:spPr>
        <a:xfrm>
          <a:off x="4972290" y="3779734"/>
          <a:ext cx="19168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19969"/>
              </a:moveTo>
              <a:lnTo>
                <a:pt x="1916892" y="119969"/>
              </a:lnTo>
              <a:lnTo>
                <a:pt x="1916892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500DA-48C2-4A4D-B751-0267E63B9BAC}">
      <dsp:nvSpPr>
        <dsp:cNvPr id="0" name=""/>
        <dsp:cNvSpPr/>
      </dsp:nvSpPr>
      <dsp:spPr>
        <a:xfrm>
          <a:off x="2294065" y="3899704"/>
          <a:ext cx="1349964" cy="285867"/>
        </a:xfrm>
        <a:custGeom>
          <a:avLst/>
          <a:gdLst/>
          <a:ahLst/>
          <a:cxnLst/>
          <a:rect l="0" t="0" r="0" b="0"/>
          <a:pathLst>
            <a:path>
              <a:moveTo>
                <a:pt x="0" y="285867"/>
              </a:moveTo>
              <a:lnTo>
                <a:pt x="1217138" y="285867"/>
              </a:lnTo>
              <a:lnTo>
                <a:pt x="1217138" y="0"/>
              </a:lnTo>
              <a:lnTo>
                <a:pt x="1349964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97D53-8A1C-4FB2-82CE-51C72E3A1FA4}">
      <dsp:nvSpPr>
        <dsp:cNvPr id="0" name=""/>
        <dsp:cNvSpPr/>
      </dsp:nvSpPr>
      <dsp:spPr>
        <a:xfrm>
          <a:off x="2463139" y="3147905"/>
          <a:ext cx="11627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029919" y="46011"/>
              </a:lnTo>
              <a:lnTo>
                <a:pt x="1029919" y="45720"/>
              </a:lnTo>
              <a:lnTo>
                <a:pt x="1162745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10881-70F4-46FB-9750-FC9AAEA0998A}">
      <dsp:nvSpPr>
        <dsp:cNvPr id="0" name=""/>
        <dsp:cNvSpPr/>
      </dsp:nvSpPr>
      <dsp:spPr>
        <a:xfrm>
          <a:off x="2294065" y="1916685"/>
          <a:ext cx="1349964" cy="570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7138" y="0"/>
              </a:lnTo>
              <a:lnTo>
                <a:pt x="1217138" y="570860"/>
              </a:lnTo>
              <a:lnTo>
                <a:pt x="1349964" y="57086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CDB1E-E7B9-417B-BC63-066ED171D9AB}">
      <dsp:nvSpPr>
        <dsp:cNvPr id="0" name=""/>
        <dsp:cNvSpPr/>
      </dsp:nvSpPr>
      <dsp:spPr>
        <a:xfrm>
          <a:off x="4972290" y="1916393"/>
          <a:ext cx="1252762" cy="294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9936" y="0"/>
              </a:lnTo>
              <a:lnTo>
                <a:pt x="1119936" y="294342"/>
              </a:lnTo>
              <a:lnTo>
                <a:pt x="1252762" y="294342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C3E7B-0FC6-4B2B-B686-702105A8CA58}">
      <dsp:nvSpPr>
        <dsp:cNvPr id="0" name=""/>
        <dsp:cNvSpPr/>
      </dsp:nvSpPr>
      <dsp:spPr>
        <a:xfrm>
          <a:off x="4972290" y="1639584"/>
          <a:ext cx="1252762" cy="276809"/>
        </a:xfrm>
        <a:custGeom>
          <a:avLst/>
          <a:gdLst/>
          <a:ahLst/>
          <a:cxnLst/>
          <a:rect l="0" t="0" r="0" b="0"/>
          <a:pathLst>
            <a:path>
              <a:moveTo>
                <a:pt x="0" y="276809"/>
              </a:moveTo>
              <a:lnTo>
                <a:pt x="1119936" y="276809"/>
              </a:lnTo>
              <a:lnTo>
                <a:pt x="1119936" y="0"/>
              </a:lnTo>
              <a:lnTo>
                <a:pt x="1252762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E78E9-DE07-4088-A6E1-38B354005828}">
      <dsp:nvSpPr>
        <dsp:cNvPr id="0" name=""/>
        <dsp:cNvSpPr/>
      </dsp:nvSpPr>
      <dsp:spPr>
        <a:xfrm>
          <a:off x="2294065" y="1870673"/>
          <a:ext cx="1349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217138" y="46011"/>
              </a:lnTo>
              <a:lnTo>
                <a:pt x="1217138" y="45720"/>
              </a:lnTo>
              <a:lnTo>
                <a:pt x="134996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48B15-35D0-4307-B971-A16BBA386AC5}">
      <dsp:nvSpPr>
        <dsp:cNvPr id="0" name=""/>
        <dsp:cNvSpPr/>
      </dsp:nvSpPr>
      <dsp:spPr>
        <a:xfrm>
          <a:off x="2294065" y="1345241"/>
          <a:ext cx="1349964" cy="571443"/>
        </a:xfrm>
        <a:custGeom>
          <a:avLst/>
          <a:gdLst/>
          <a:ahLst/>
          <a:cxnLst/>
          <a:rect l="0" t="0" r="0" b="0"/>
          <a:pathLst>
            <a:path>
              <a:moveTo>
                <a:pt x="0" y="571443"/>
              </a:moveTo>
              <a:lnTo>
                <a:pt x="1217138" y="571443"/>
              </a:lnTo>
              <a:lnTo>
                <a:pt x="1217138" y="0"/>
              </a:lnTo>
              <a:lnTo>
                <a:pt x="1349964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9781A-78BE-4B02-9495-B7A118366F9F}">
      <dsp:nvSpPr>
        <dsp:cNvPr id="0" name=""/>
        <dsp:cNvSpPr/>
      </dsp:nvSpPr>
      <dsp:spPr>
        <a:xfrm>
          <a:off x="2294065" y="930929"/>
          <a:ext cx="2014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29027"/>
              </a:moveTo>
              <a:lnTo>
                <a:pt x="2014094" y="129027"/>
              </a:lnTo>
              <a:lnTo>
                <a:pt x="201409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C98F-B464-44A5-9E7A-A6BFC39DCC3C}">
      <dsp:nvSpPr>
        <dsp:cNvPr id="0" name=""/>
        <dsp:cNvSpPr/>
      </dsp:nvSpPr>
      <dsp:spPr>
        <a:xfrm>
          <a:off x="2294065" y="1014018"/>
          <a:ext cx="3921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938"/>
              </a:moveTo>
              <a:lnTo>
                <a:pt x="3788902" y="45938"/>
              </a:lnTo>
              <a:lnTo>
                <a:pt x="3788902" y="45720"/>
              </a:lnTo>
              <a:lnTo>
                <a:pt x="3921728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A39A4-F2E3-44A7-901A-4C0160B6FF18}">
      <dsp:nvSpPr>
        <dsp:cNvPr id="0" name=""/>
        <dsp:cNvSpPr/>
      </dsp:nvSpPr>
      <dsp:spPr>
        <a:xfrm>
          <a:off x="2294065" y="157217"/>
          <a:ext cx="1349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217138" y="46011"/>
              </a:lnTo>
              <a:lnTo>
                <a:pt x="1217138" y="45720"/>
              </a:lnTo>
              <a:lnTo>
                <a:pt x="134996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CCF5A-18BD-40A7-BB83-090A6E246526}">
      <dsp:nvSpPr>
        <dsp:cNvPr id="0" name=""/>
        <dsp:cNvSpPr/>
      </dsp:nvSpPr>
      <dsp:spPr>
        <a:xfrm>
          <a:off x="965804" y="669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染色不均一</a:t>
          </a:r>
        </a:p>
      </dsp:txBody>
      <dsp:txXfrm>
        <a:off x="965804" y="669"/>
        <a:ext cx="1328260" cy="405119"/>
      </dsp:txXfrm>
    </dsp:sp>
    <dsp:sp modelId="{7172C20F-912C-4318-A057-1136660C9711}">
      <dsp:nvSpPr>
        <dsp:cNvPr id="0" name=""/>
        <dsp:cNvSpPr/>
      </dsp:nvSpPr>
      <dsp:spPr>
        <a:xfrm>
          <a:off x="3644029" y="378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染色归一化</a:t>
          </a:r>
          <a:endParaRPr lang="zh-CN" altLang="en-US" sz="1400" b="1" kern="1200" dirty="0"/>
        </a:p>
      </dsp:txBody>
      <dsp:txXfrm>
        <a:off x="3644029" y="378"/>
        <a:ext cx="1328260" cy="405119"/>
      </dsp:txXfrm>
    </dsp:sp>
    <dsp:sp modelId="{81B248DC-FA8E-421C-A4B3-74B3838FB6BB}">
      <dsp:nvSpPr>
        <dsp:cNvPr id="0" name=""/>
        <dsp:cNvSpPr/>
      </dsp:nvSpPr>
      <dsp:spPr>
        <a:xfrm>
          <a:off x="965804" y="857397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信息损失</a:t>
          </a:r>
        </a:p>
      </dsp:txBody>
      <dsp:txXfrm>
        <a:off x="965804" y="857397"/>
        <a:ext cx="1328260" cy="405119"/>
      </dsp:txXfrm>
    </dsp:sp>
    <dsp:sp modelId="{F50489E7-E615-4A6E-AE7B-B988DD315363}">
      <dsp:nvSpPr>
        <dsp:cNvPr id="0" name=""/>
        <dsp:cNvSpPr/>
      </dsp:nvSpPr>
      <dsp:spPr>
        <a:xfrm>
          <a:off x="6215794" y="857179"/>
          <a:ext cx="1416828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固定</a:t>
          </a:r>
          <a:r>
            <a:rPr lang="en-US" altLang="zh-CN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Resize</a:t>
          </a: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策略</a:t>
          </a:r>
        </a:p>
      </dsp:txBody>
      <dsp:txXfrm>
        <a:off x="6215794" y="857179"/>
        <a:ext cx="1416828" cy="405119"/>
      </dsp:txXfrm>
    </dsp:sp>
    <dsp:sp modelId="{92425668-B62C-440A-83B2-9F304EE0C335}">
      <dsp:nvSpPr>
        <dsp:cNvPr id="0" name=""/>
        <dsp:cNvSpPr/>
      </dsp:nvSpPr>
      <dsp:spPr>
        <a:xfrm>
          <a:off x="3644029" y="571530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避免二次破坏</a:t>
          </a:r>
        </a:p>
      </dsp:txBody>
      <dsp:txXfrm>
        <a:off x="3644029" y="571530"/>
        <a:ext cx="1328260" cy="405119"/>
      </dsp:txXfrm>
    </dsp:sp>
    <dsp:sp modelId="{6DEB5DCB-DB94-46C0-918E-7CC42F398A1B}">
      <dsp:nvSpPr>
        <dsp:cNvPr id="0" name=""/>
        <dsp:cNvSpPr/>
      </dsp:nvSpPr>
      <dsp:spPr>
        <a:xfrm>
          <a:off x="965804" y="1714125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数据量较小</a:t>
          </a:r>
        </a:p>
      </dsp:txBody>
      <dsp:txXfrm>
        <a:off x="965804" y="1714125"/>
        <a:ext cx="1328260" cy="405119"/>
      </dsp:txXfrm>
    </dsp:sp>
    <dsp:sp modelId="{D8D2D2FE-082D-48B0-BA50-E73E6D98AF67}">
      <dsp:nvSpPr>
        <dsp:cNvPr id="0" name=""/>
        <dsp:cNvSpPr/>
      </dsp:nvSpPr>
      <dsp:spPr>
        <a:xfrm>
          <a:off x="3644029" y="1142682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数据增强</a:t>
          </a:r>
        </a:p>
      </dsp:txBody>
      <dsp:txXfrm>
        <a:off x="3644029" y="1142682"/>
        <a:ext cx="1328260" cy="405119"/>
      </dsp:txXfrm>
    </dsp:sp>
    <dsp:sp modelId="{B25D5E6B-5711-4CE9-B3D3-70E174E686C3}">
      <dsp:nvSpPr>
        <dsp:cNvPr id="0" name=""/>
        <dsp:cNvSpPr/>
      </dsp:nvSpPr>
      <dsp:spPr>
        <a:xfrm>
          <a:off x="3644029" y="1713834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五折交叉</a:t>
          </a:r>
        </a:p>
      </dsp:txBody>
      <dsp:txXfrm>
        <a:off x="3644029" y="1713834"/>
        <a:ext cx="1328260" cy="405119"/>
      </dsp:txXfrm>
    </dsp:sp>
    <dsp:sp modelId="{D49F84CB-3F0C-4822-84A9-1990B401DA63}">
      <dsp:nvSpPr>
        <dsp:cNvPr id="0" name=""/>
        <dsp:cNvSpPr/>
      </dsp:nvSpPr>
      <dsp:spPr>
        <a:xfrm>
          <a:off x="6225052" y="1437024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交叉验证</a:t>
          </a:r>
        </a:p>
      </dsp:txBody>
      <dsp:txXfrm>
        <a:off x="6225052" y="1437024"/>
        <a:ext cx="1328260" cy="405119"/>
      </dsp:txXfrm>
    </dsp:sp>
    <dsp:sp modelId="{074E1B29-C263-4DCE-B823-B85B7A0DF51B}">
      <dsp:nvSpPr>
        <dsp:cNvPr id="0" name=""/>
        <dsp:cNvSpPr/>
      </dsp:nvSpPr>
      <dsp:spPr>
        <a:xfrm>
          <a:off x="6225052" y="2008176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交叉融合</a:t>
          </a:r>
        </a:p>
      </dsp:txBody>
      <dsp:txXfrm>
        <a:off x="6225052" y="2008176"/>
        <a:ext cx="1328260" cy="405119"/>
      </dsp:txXfrm>
    </dsp:sp>
    <dsp:sp modelId="{A6BBF8D8-850D-490C-96B1-312D5510CFC6}">
      <dsp:nvSpPr>
        <dsp:cNvPr id="0" name=""/>
        <dsp:cNvSpPr/>
      </dsp:nvSpPr>
      <dsp:spPr>
        <a:xfrm>
          <a:off x="3644029" y="2284986"/>
          <a:ext cx="1328260" cy="405119"/>
        </a:xfrm>
        <a:prstGeom prst="rect">
          <a:avLst/>
        </a:prstGeom>
        <a:solidFill>
          <a:srgbClr val="512BF1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半监督</a:t>
          </a:r>
          <a:r>
            <a:rPr lang="en-US" altLang="zh-CN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Loss</a:t>
          </a:r>
          <a:endParaRPr lang="zh-CN" altLang="en-US" sz="1600" b="1" kern="1200" dirty="0">
            <a:latin typeface="思源黑体" panose="020B0400000000000000" pitchFamily="34" charset="-122"/>
            <a:ea typeface="思源黑体" panose="020B0400000000000000" pitchFamily="34" charset="-122"/>
          </a:endParaRPr>
        </a:p>
      </dsp:txBody>
      <dsp:txXfrm>
        <a:off x="3644029" y="2284986"/>
        <a:ext cx="1328260" cy="405119"/>
      </dsp:txXfrm>
    </dsp:sp>
    <dsp:sp modelId="{335D48A3-B499-4E4F-8767-177DA6F028D7}">
      <dsp:nvSpPr>
        <dsp:cNvPr id="0" name=""/>
        <dsp:cNvSpPr/>
      </dsp:nvSpPr>
      <dsp:spPr>
        <a:xfrm>
          <a:off x="965804" y="2991356"/>
          <a:ext cx="1497334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测试集分辨率略高</a:t>
          </a:r>
        </a:p>
      </dsp:txBody>
      <dsp:txXfrm>
        <a:off x="965804" y="2991356"/>
        <a:ext cx="1497334" cy="405119"/>
      </dsp:txXfrm>
    </dsp:sp>
    <dsp:sp modelId="{8D56E2FE-89A7-4CB4-97EC-82DEFF9DBEBC}">
      <dsp:nvSpPr>
        <dsp:cNvPr id="0" name=""/>
        <dsp:cNvSpPr/>
      </dsp:nvSpPr>
      <dsp:spPr>
        <a:xfrm>
          <a:off x="3625885" y="2856138"/>
          <a:ext cx="1328260" cy="674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高分辨率网络（</a:t>
          </a:r>
          <a:r>
            <a:rPr lang="en-US" altLang="zh-CN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480pix</a:t>
          </a: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）</a:t>
          </a:r>
        </a:p>
      </dsp:txBody>
      <dsp:txXfrm>
        <a:off x="3625885" y="2856138"/>
        <a:ext cx="1328260" cy="674973"/>
      </dsp:txXfrm>
    </dsp:sp>
    <dsp:sp modelId="{1EDF1645-ECFC-4333-9D18-CEB7F17C2F3C}">
      <dsp:nvSpPr>
        <dsp:cNvPr id="0" name=""/>
        <dsp:cNvSpPr/>
      </dsp:nvSpPr>
      <dsp:spPr>
        <a:xfrm>
          <a:off x="965804" y="3983012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标注不全面</a:t>
          </a:r>
        </a:p>
      </dsp:txBody>
      <dsp:txXfrm>
        <a:off x="965804" y="3983012"/>
        <a:ext cx="1328260" cy="405119"/>
      </dsp:txXfrm>
    </dsp:sp>
    <dsp:sp modelId="{84A3EE56-EDE9-4C54-9F7C-88AF1A3CE613}">
      <dsp:nvSpPr>
        <dsp:cNvPr id="0" name=""/>
        <dsp:cNvSpPr/>
      </dsp:nvSpPr>
      <dsp:spPr>
        <a:xfrm>
          <a:off x="3644029" y="3697144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模型融合</a:t>
          </a:r>
        </a:p>
      </dsp:txBody>
      <dsp:txXfrm>
        <a:off x="3644029" y="3697144"/>
        <a:ext cx="1328260" cy="405119"/>
      </dsp:txXfrm>
    </dsp:sp>
    <dsp:sp modelId="{87354A15-1C1B-4ED8-BB51-6A074DD5A9AE}">
      <dsp:nvSpPr>
        <dsp:cNvPr id="0" name=""/>
        <dsp:cNvSpPr/>
      </dsp:nvSpPr>
      <dsp:spPr>
        <a:xfrm>
          <a:off x="6225052" y="3420335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级联模型策略</a:t>
          </a:r>
        </a:p>
      </dsp:txBody>
      <dsp:txXfrm>
        <a:off x="6225052" y="3420335"/>
        <a:ext cx="1328260" cy="405119"/>
      </dsp:txXfrm>
    </dsp:sp>
    <dsp:sp modelId="{77D9FC2D-FCC5-4B3D-9A38-FCCCCC904771}">
      <dsp:nvSpPr>
        <dsp:cNvPr id="0" name=""/>
        <dsp:cNvSpPr/>
      </dsp:nvSpPr>
      <dsp:spPr>
        <a:xfrm>
          <a:off x="3644029" y="4268296"/>
          <a:ext cx="1762003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 err="1">
              <a:latin typeface="思源黑体" panose="020B0400000000000000" pitchFamily="34" charset="-122"/>
              <a:ea typeface="思源黑体" panose="020B0400000000000000" pitchFamily="34" charset="-122"/>
            </a:rPr>
            <a:t>BatchTTA</a:t>
          </a: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后处理</a:t>
          </a:r>
        </a:p>
      </dsp:txBody>
      <dsp:txXfrm>
        <a:off x="3644029" y="4268296"/>
        <a:ext cx="1762003" cy="405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3DABD-BAED-44E8-948C-9D239BBB2641}">
      <dsp:nvSpPr>
        <dsp:cNvPr id="0" name=""/>
        <dsp:cNvSpPr/>
      </dsp:nvSpPr>
      <dsp:spPr>
        <a:xfrm>
          <a:off x="2294065" y="4185571"/>
          <a:ext cx="1349964" cy="285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7138" y="0"/>
              </a:lnTo>
              <a:lnTo>
                <a:pt x="1217138" y="285284"/>
              </a:lnTo>
              <a:lnTo>
                <a:pt x="1349964" y="285284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86741-2D0E-4D3A-B68A-386EE20925B6}">
      <dsp:nvSpPr>
        <dsp:cNvPr id="0" name=""/>
        <dsp:cNvSpPr/>
      </dsp:nvSpPr>
      <dsp:spPr>
        <a:xfrm>
          <a:off x="4972290" y="3779734"/>
          <a:ext cx="19168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19969"/>
              </a:moveTo>
              <a:lnTo>
                <a:pt x="1916892" y="119969"/>
              </a:lnTo>
              <a:lnTo>
                <a:pt x="1916892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500DA-48C2-4A4D-B751-0267E63B9BAC}">
      <dsp:nvSpPr>
        <dsp:cNvPr id="0" name=""/>
        <dsp:cNvSpPr/>
      </dsp:nvSpPr>
      <dsp:spPr>
        <a:xfrm>
          <a:off x="2294065" y="3899704"/>
          <a:ext cx="1349964" cy="285867"/>
        </a:xfrm>
        <a:custGeom>
          <a:avLst/>
          <a:gdLst/>
          <a:ahLst/>
          <a:cxnLst/>
          <a:rect l="0" t="0" r="0" b="0"/>
          <a:pathLst>
            <a:path>
              <a:moveTo>
                <a:pt x="0" y="285867"/>
              </a:moveTo>
              <a:lnTo>
                <a:pt x="1217138" y="285867"/>
              </a:lnTo>
              <a:lnTo>
                <a:pt x="1217138" y="0"/>
              </a:lnTo>
              <a:lnTo>
                <a:pt x="1349964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97D53-8A1C-4FB2-82CE-51C72E3A1FA4}">
      <dsp:nvSpPr>
        <dsp:cNvPr id="0" name=""/>
        <dsp:cNvSpPr/>
      </dsp:nvSpPr>
      <dsp:spPr>
        <a:xfrm>
          <a:off x="2463139" y="3147905"/>
          <a:ext cx="11627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029919" y="46011"/>
              </a:lnTo>
              <a:lnTo>
                <a:pt x="1029919" y="45720"/>
              </a:lnTo>
              <a:lnTo>
                <a:pt x="1162745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10881-70F4-46FB-9750-FC9AAEA0998A}">
      <dsp:nvSpPr>
        <dsp:cNvPr id="0" name=""/>
        <dsp:cNvSpPr/>
      </dsp:nvSpPr>
      <dsp:spPr>
        <a:xfrm>
          <a:off x="2294065" y="1916685"/>
          <a:ext cx="1349964" cy="570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7138" y="0"/>
              </a:lnTo>
              <a:lnTo>
                <a:pt x="1217138" y="570860"/>
              </a:lnTo>
              <a:lnTo>
                <a:pt x="1349964" y="57086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CDB1E-E7B9-417B-BC63-066ED171D9AB}">
      <dsp:nvSpPr>
        <dsp:cNvPr id="0" name=""/>
        <dsp:cNvSpPr/>
      </dsp:nvSpPr>
      <dsp:spPr>
        <a:xfrm>
          <a:off x="4972290" y="1916393"/>
          <a:ext cx="1252762" cy="294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9936" y="0"/>
              </a:lnTo>
              <a:lnTo>
                <a:pt x="1119936" y="294342"/>
              </a:lnTo>
              <a:lnTo>
                <a:pt x="1252762" y="294342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C3E7B-0FC6-4B2B-B686-702105A8CA58}">
      <dsp:nvSpPr>
        <dsp:cNvPr id="0" name=""/>
        <dsp:cNvSpPr/>
      </dsp:nvSpPr>
      <dsp:spPr>
        <a:xfrm>
          <a:off x="4972290" y="1639584"/>
          <a:ext cx="1252762" cy="276809"/>
        </a:xfrm>
        <a:custGeom>
          <a:avLst/>
          <a:gdLst/>
          <a:ahLst/>
          <a:cxnLst/>
          <a:rect l="0" t="0" r="0" b="0"/>
          <a:pathLst>
            <a:path>
              <a:moveTo>
                <a:pt x="0" y="276809"/>
              </a:moveTo>
              <a:lnTo>
                <a:pt x="1119936" y="276809"/>
              </a:lnTo>
              <a:lnTo>
                <a:pt x="1119936" y="0"/>
              </a:lnTo>
              <a:lnTo>
                <a:pt x="1252762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E78E9-DE07-4088-A6E1-38B354005828}">
      <dsp:nvSpPr>
        <dsp:cNvPr id="0" name=""/>
        <dsp:cNvSpPr/>
      </dsp:nvSpPr>
      <dsp:spPr>
        <a:xfrm>
          <a:off x="2294065" y="1870673"/>
          <a:ext cx="1349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217138" y="46011"/>
              </a:lnTo>
              <a:lnTo>
                <a:pt x="1217138" y="45720"/>
              </a:lnTo>
              <a:lnTo>
                <a:pt x="134996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48B15-35D0-4307-B971-A16BBA386AC5}">
      <dsp:nvSpPr>
        <dsp:cNvPr id="0" name=""/>
        <dsp:cNvSpPr/>
      </dsp:nvSpPr>
      <dsp:spPr>
        <a:xfrm>
          <a:off x="2294065" y="1345241"/>
          <a:ext cx="1349964" cy="571443"/>
        </a:xfrm>
        <a:custGeom>
          <a:avLst/>
          <a:gdLst/>
          <a:ahLst/>
          <a:cxnLst/>
          <a:rect l="0" t="0" r="0" b="0"/>
          <a:pathLst>
            <a:path>
              <a:moveTo>
                <a:pt x="0" y="571443"/>
              </a:moveTo>
              <a:lnTo>
                <a:pt x="1217138" y="571443"/>
              </a:lnTo>
              <a:lnTo>
                <a:pt x="1217138" y="0"/>
              </a:lnTo>
              <a:lnTo>
                <a:pt x="1349964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9781A-78BE-4B02-9495-B7A118366F9F}">
      <dsp:nvSpPr>
        <dsp:cNvPr id="0" name=""/>
        <dsp:cNvSpPr/>
      </dsp:nvSpPr>
      <dsp:spPr>
        <a:xfrm>
          <a:off x="2294065" y="930929"/>
          <a:ext cx="2014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29027"/>
              </a:moveTo>
              <a:lnTo>
                <a:pt x="2014094" y="129027"/>
              </a:lnTo>
              <a:lnTo>
                <a:pt x="201409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C98F-B464-44A5-9E7A-A6BFC39DCC3C}">
      <dsp:nvSpPr>
        <dsp:cNvPr id="0" name=""/>
        <dsp:cNvSpPr/>
      </dsp:nvSpPr>
      <dsp:spPr>
        <a:xfrm>
          <a:off x="2294065" y="1014018"/>
          <a:ext cx="3921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938"/>
              </a:moveTo>
              <a:lnTo>
                <a:pt x="3788902" y="45938"/>
              </a:lnTo>
              <a:lnTo>
                <a:pt x="3788902" y="45720"/>
              </a:lnTo>
              <a:lnTo>
                <a:pt x="3921728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A39A4-F2E3-44A7-901A-4C0160B6FF18}">
      <dsp:nvSpPr>
        <dsp:cNvPr id="0" name=""/>
        <dsp:cNvSpPr/>
      </dsp:nvSpPr>
      <dsp:spPr>
        <a:xfrm>
          <a:off x="2294065" y="157217"/>
          <a:ext cx="1349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217138" y="46011"/>
              </a:lnTo>
              <a:lnTo>
                <a:pt x="1217138" y="45720"/>
              </a:lnTo>
              <a:lnTo>
                <a:pt x="134996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CCF5A-18BD-40A7-BB83-090A6E246526}">
      <dsp:nvSpPr>
        <dsp:cNvPr id="0" name=""/>
        <dsp:cNvSpPr/>
      </dsp:nvSpPr>
      <dsp:spPr>
        <a:xfrm>
          <a:off x="965804" y="669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染色不均一</a:t>
          </a:r>
        </a:p>
      </dsp:txBody>
      <dsp:txXfrm>
        <a:off x="965804" y="669"/>
        <a:ext cx="1328260" cy="405119"/>
      </dsp:txXfrm>
    </dsp:sp>
    <dsp:sp modelId="{7172C20F-912C-4318-A057-1136660C9711}">
      <dsp:nvSpPr>
        <dsp:cNvPr id="0" name=""/>
        <dsp:cNvSpPr/>
      </dsp:nvSpPr>
      <dsp:spPr>
        <a:xfrm>
          <a:off x="3644029" y="378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染色归一化</a:t>
          </a:r>
          <a:endParaRPr lang="zh-CN" altLang="en-US" sz="1400" b="1" kern="1200" dirty="0"/>
        </a:p>
      </dsp:txBody>
      <dsp:txXfrm>
        <a:off x="3644029" y="378"/>
        <a:ext cx="1328260" cy="405119"/>
      </dsp:txXfrm>
    </dsp:sp>
    <dsp:sp modelId="{81B248DC-FA8E-421C-A4B3-74B3838FB6BB}">
      <dsp:nvSpPr>
        <dsp:cNvPr id="0" name=""/>
        <dsp:cNvSpPr/>
      </dsp:nvSpPr>
      <dsp:spPr>
        <a:xfrm>
          <a:off x="965804" y="857397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信息损失</a:t>
          </a:r>
        </a:p>
      </dsp:txBody>
      <dsp:txXfrm>
        <a:off x="965804" y="857397"/>
        <a:ext cx="1328260" cy="405119"/>
      </dsp:txXfrm>
    </dsp:sp>
    <dsp:sp modelId="{F50489E7-E615-4A6E-AE7B-B988DD315363}">
      <dsp:nvSpPr>
        <dsp:cNvPr id="0" name=""/>
        <dsp:cNvSpPr/>
      </dsp:nvSpPr>
      <dsp:spPr>
        <a:xfrm>
          <a:off x="6215794" y="857179"/>
          <a:ext cx="1416828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固定</a:t>
          </a:r>
          <a:r>
            <a:rPr lang="en-US" altLang="zh-CN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Resize</a:t>
          </a: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策略</a:t>
          </a:r>
        </a:p>
      </dsp:txBody>
      <dsp:txXfrm>
        <a:off x="6215794" y="857179"/>
        <a:ext cx="1416828" cy="405119"/>
      </dsp:txXfrm>
    </dsp:sp>
    <dsp:sp modelId="{92425668-B62C-440A-83B2-9F304EE0C335}">
      <dsp:nvSpPr>
        <dsp:cNvPr id="0" name=""/>
        <dsp:cNvSpPr/>
      </dsp:nvSpPr>
      <dsp:spPr>
        <a:xfrm>
          <a:off x="3644029" y="571530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避免二次破坏</a:t>
          </a:r>
        </a:p>
      </dsp:txBody>
      <dsp:txXfrm>
        <a:off x="3644029" y="571530"/>
        <a:ext cx="1328260" cy="405119"/>
      </dsp:txXfrm>
    </dsp:sp>
    <dsp:sp modelId="{6DEB5DCB-DB94-46C0-918E-7CC42F398A1B}">
      <dsp:nvSpPr>
        <dsp:cNvPr id="0" name=""/>
        <dsp:cNvSpPr/>
      </dsp:nvSpPr>
      <dsp:spPr>
        <a:xfrm>
          <a:off x="965804" y="1714125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数据量较小</a:t>
          </a:r>
        </a:p>
      </dsp:txBody>
      <dsp:txXfrm>
        <a:off x="965804" y="1714125"/>
        <a:ext cx="1328260" cy="405119"/>
      </dsp:txXfrm>
    </dsp:sp>
    <dsp:sp modelId="{D8D2D2FE-082D-48B0-BA50-E73E6D98AF67}">
      <dsp:nvSpPr>
        <dsp:cNvPr id="0" name=""/>
        <dsp:cNvSpPr/>
      </dsp:nvSpPr>
      <dsp:spPr>
        <a:xfrm>
          <a:off x="3644029" y="1142682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数据增强</a:t>
          </a:r>
        </a:p>
      </dsp:txBody>
      <dsp:txXfrm>
        <a:off x="3644029" y="1142682"/>
        <a:ext cx="1328260" cy="405119"/>
      </dsp:txXfrm>
    </dsp:sp>
    <dsp:sp modelId="{B25D5E6B-5711-4CE9-B3D3-70E174E686C3}">
      <dsp:nvSpPr>
        <dsp:cNvPr id="0" name=""/>
        <dsp:cNvSpPr/>
      </dsp:nvSpPr>
      <dsp:spPr>
        <a:xfrm>
          <a:off x="3644029" y="1713834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五折交叉</a:t>
          </a:r>
        </a:p>
      </dsp:txBody>
      <dsp:txXfrm>
        <a:off x="3644029" y="1713834"/>
        <a:ext cx="1328260" cy="405119"/>
      </dsp:txXfrm>
    </dsp:sp>
    <dsp:sp modelId="{D49F84CB-3F0C-4822-84A9-1990B401DA63}">
      <dsp:nvSpPr>
        <dsp:cNvPr id="0" name=""/>
        <dsp:cNvSpPr/>
      </dsp:nvSpPr>
      <dsp:spPr>
        <a:xfrm>
          <a:off x="6225052" y="1437024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交叉验证</a:t>
          </a:r>
        </a:p>
      </dsp:txBody>
      <dsp:txXfrm>
        <a:off x="6225052" y="1437024"/>
        <a:ext cx="1328260" cy="405119"/>
      </dsp:txXfrm>
    </dsp:sp>
    <dsp:sp modelId="{074E1B29-C263-4DCE-B823-B85B7A0DF51B}">
      <dsp:nvSpPr>
        <dsp:cNvPr id="0" name=""/>
        <dsp:cNvSpPr/>
      </dsp:nvSpPr>
      <dsp:spPr>
        <a:xfrm>
          <a:off x="6225052" y="2008176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交叉融合</a:t>
          </a:r>
        </a:p>
      </dsp:txBody>
      <dsp:txXfrm>
        <a:off x="6225052" y="2008176"/>
        <a:ext cx="1328260" cy="405119"/>
      </dsp:txXfrm>
    </dsp:sp>
    <dsp:sp modelId="{A6BBF8D8-850D-490C-96B1-312D5510CFC6}">
      <dsp:nvSpPr>
        <dsp:cNvPr id="0" name=""/>
        <dsp:cNvSpPr/>
      </dsp:nvSpPr>
      <dsp:spPr>
        <a:xfrm>
          <a:off x="3644029" y="2284986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半监督</a:t>
          </a:r>
          <a:r>
            <a:rPr lang="en-US" altLang="zh-CN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Loss</a:t>
          </a:r>
          <a:endParaRPr lang="zh-CN" altLang="en-US" sz="1600" b="1" kern="1200" dirty="0">
            <a:latin typeface="思源黑体" panose="020B0400000000000000" pitchFamily="34" charset="-122"/>
            <a:ea typeface="思源黑体" panose="020B0400000000000000" pitchFamily="34" charset="-122"/>
          </a:endParaRPr>
        </a:p>
      </dsp:txBody>
      <dsp:txXfrm>
        <a:off x="3644029" y="2284986"/>
        <a:ext cx="1328260" cy="405119"/>
      </dsp:txXfrm>
    </dsp:sp>
    <dsp:sp modelId="{335D48A3-B499-4E4F-8767-177DA6F028D7}">
      <dsp:nvSpPr>
        <dsp:cNvPr id="0" name=""/>
        <dsp:cNvSpPr/>
      </dsp:nvSpPr>
      <dsp:spPr>
        <a:xfrm>
          <a:off x="965804" y="2991356"/>
          <a:ext cx="1497334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测试集分辨率略高</a:t>
          </a:r>
        </a:p>
      </dsp:txBody>
      <dsp:txXfrm>
        <a:off x="965804" y="2991356"/>
        <a:ext cx="1497334" cy="405119"/>
      </dsp:txXfrm>
    </dsp:sp>
    <dsp:sp modelId="{8D56E2FE-89A7-4CB4-97EC-82DEFF9DBEBC}">
      <dsp:nvSpPr>
        <dsp:cNvPr id="0" name=""/>
        <dsp:cNvSpPr/>
      </dsp:nvSpPr>
      <dsp:spPr>
        <a:xfrm>
          <a:off x="3625885" y="2856138"/>
          <a:ext cx="1328260" cy="674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高分辨率网络（</a:t>
          </a:r>
          <a:r>
            <a:rPr lang="en-US" altLang="zh-CN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480pix</a:t>
          </a: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）</a:t>
          </a:r>
        </a:p>
      </dsp:txBody>
      <dsp:txXfrm>
        <a:off x="3625885" y="2856138"/>
        <a:ext cx="1328260" cy="674973"/>
      </dsp:txXfrm>
    </dsp:sp>
    <dsp:sp modelId="{1EDF1645-ECFC-4333-9D18-CEB7F17C2F3C}">
      <dsp:nvSpPr>
        <dsp:cNvPr id="0" name=""/>
        <dsp:cNvSpPr/>
      </dsp:nvSpPr>
      <dsp:spPr>
        <a:xfrm>
          <a:off x="965804" y="3983012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标注不全面</a:t>
          </a:r>
        </a:p>
      </dsp:txBody>
      <dsp:txXfrm>
        <a:off x="965804" y="3983012"/>
        <a:ext cx="1328260" cy="405119"/>
      </dsp:txXfrm>
    </dsp:sp>
    <dsp:sp modelId="{84A3EE56-EDE9-4C54-9F7C-88AF1A3CE613}">
      <dsp:nvSpPr>
        <dsp:cNvPr id="0" name=""/>
        <dsp:cNvSpPr/>
      </dsp:nvSpPr>
      <dsp:spPr>
        <a:xfrm>
          <a:off x="3644029" y="3697144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模型融合</a:t>
          </a:r>
        </a:p>
      </dsp:txBody>
      <dsp:txXfrm>
        <a:off x="3644029" y="3697144"/>
        <a:ext cx="1328260" cy="405119"/>
      </dsp:txXfrm>
    </dsp:sp>
    <dsp:sp modelId="{87354A15-1C1B-4ED8-BB51-6A074DD5A9AE}">
      <dsp:nvSpPr>
        <dsp:cNvPr id="0" name=""/>
        <dsp:cNvSpPr/>
      </dsp:nvSpPr>
      <dsp:spPr>
        <a:xfrm>
          <a:off x="6225052" y="3420335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级联模型策略</a:t>
          </a:r>
        </a:p>
      </dsp:txBody>
      <dsp:txXfrm>
        <a:off x="6225052" y="3420335"/>
        <a:ext cx="1328260" cy="405119"/>
      </dsp:txXfrm>
    </dsp:sp>
    <dsp:sp modelId="{77D9FC2D-FCC5-4B3D-9A38-FCCCCC904771}">
      <dsp:nvSpPr>
        <dsp:cNvPr id="0" name=""/>
        <dsp:cNvSpPr/>
      </dsp:nvSpPr>
      <dsp:spPr>
        <a:xfrm>
          <a:off x="3644029" y="4268296"/>
          <a:ext cx="1762003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 err="1">
              <a:latin typeface="思源黑体" panose="020B0400000000000000" pitchFamily="34" charset="-122"/>
              <a:ea typeface="思源黑体" panose="020B0400000000000000" pitchFamily="34" charset="-122"/>
            </a:rPr>
            <a:t>BatchTTA</a:t>
          </a: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后处理</a:t>
          </a:r>
        </a:p>
      </dsp:txBody>
      <dsp:txXfrm>
        <a:off x="3644029" y="4268296"/>
        <a:ext cx="1762003" cy="4051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3DABD-BAED-44E8-948C-9D239BBB2641}">
      <dsp:nvSpPr>
        <dsp:cNvPr id="0" name=""/>
        <dsp:cNvSpPr/>
      </dsp:nvSpPr>
      <dsp:spPr>
        <a:xfrm>
          <a:off x="2294065" y="4185571"/>
          <a:ext cx="1349964" cy="285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7138" y="0"/>
              </a:lnTo>
              <a:lnTo>
                <a:pt x="1217138" y="285284"/>
              </a:lnTo>
              <a:lnTo>
                <a:pt x="1349964" y="285284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86741-2D0E-4D3A-B68A-386EE20925B6}">
      <dsp:nvSpPr>
        <dsp:cNvPr id="0" name=""/>
        <dsp:cNvSpPr/>
      </dsp:nvSpPr>
      <dsp:spPr>
        <a:xfrm>
          <a:off x="4972290" y="3779734"/>
          <a:ext cx="19168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19969"/>
              </a:moveTo>
              <a:lnTo>
                <a:pt x="1916892" y="119969"/>
              </a:lnTo>
              <a:lnTo>
                <a:pt x="1916892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500DA-48C2-4A4D-B751-0267E63B9BAC}">
      <dsp:nvSpPr>
        <dsp:cNvPr id="0" name=""/>
        <dsp:cNvSpPr/>
      </dsp:nvSpPr>
      <dsp:spPr>
        <a:xfrm>
          <a:off x="2294065" y="3899704"/>
          <a:ext cx="1349964" cy="285867"/>
        </a:xfrm>
        <a:custGeom>
          <a:avLst/>
          <a:gdLst/>
          <a:ahLst/>
          <a:cxnLst/>
          <a:rect l="0" t="0" r="0" b="0"/>
          <a:pathLst>
            <a:path>
              <a:moveTo>
                <a:pt x="0" y="285867"/>
              </a:moveTo>
              <a:lnTo>
                <a:pt x="1217138" y="285867"/>
              </a:lnTo>
              <a:lnTo>
                <a:pt x="1217138" y="0"/>
              </a:lnTo>
              <a:lnTo>
                <a:pt x="1349964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97D53-8A1C-4FB2-82CE-51C72E3A1FA4}">
      <dsp:nvSpPr>
        <dsp:cNvPr id="0" name=""/>
        <dsp:cNvSpPr/>
      </dsp:nvSpPr>
      <dsp:spPr>
        <a:xfrm>
          <a:off x="2463139" y="3147905"/>
          <a:ext cx="11627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029919" y="46011"/>
              </a:lnTo>
              <a:lnTo>
                <a:pt x="1029919" y="45720"/>
              </a:lnTo>
              <a:lnTo>
                <a:pt x="1162745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10881-70F4-46FB-9750-FC9AAEA0998A}">
      <dsp:nvSpPr>
        <dsp:cNvPr id="0" name=""/>
        <dsp:cNvSpPr/>
      </dsp:nvSpPr>
      <dsp:spPr>
        <a:xfrm>
          <a:off x="2294065" y="1916685"/>
          <a:ext cx="1349964" cy="5708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7138" y="0"/>
              </a:lnTo>
              <a:lnTo>
                <a:pt x="1217138" y="570860"/>
              </a:lnTo>
              <a:lnTo>
                <a:pt x="1349964" y="57086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CDB1E-E7B9-417B-BC63-066ED171D9AB}">
      <dsp:nvSpPr>
        <dsp:cNvPr id="0" name=""/>
        <dsp:cNvSpPr/>
      </dsp:nvSpPr>
      <dsp:spPr>
        <a:xfrm>
          <a:off x="4972290" y="1916393"/>
          <a:ext cx="1252762" cy="2943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9936" y="0"/>
              </a:lnTo>
              <a:lnTo>
                <a:pt x="1119936" y="294342"/>
              </a:lnTo>
              <a:lnTo>
                <a:pt x="1252762" y="294342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C3E7B-0FC6-4B2B-B686-702105A8CA58}">
      <dsp:nvSpPr>
        <dsp:cNvPr id="0" name=""/>
        <dsp:cNvSpPr/>
      </dsp:nvSpPr>
      <dsp:spPr>
        <a:xfrm>
          <a:off x="4972290" y="1639584"/>
          <a:ext cx="1252762" cy="276809"/>
        </a:xfrm>
        <a:custGeom>
          <a:avLst/>
          <a:gdLst/>
          <a:ahLst/>
          <a:cxnLst/>
          <a:rect l="0" t="0" r="0" b="0"/>
          <a:pathLst>
            <a:path>
              <a:moveTo>
                <a:pt x="0" y="276809"/>
              </a:moveTo>
              <a:lnTo>
                <a:pt x="1119936" y="276809"/>
              </a:lnTo>
              <a:lnTo>
                <a:pt x="1119936" y="0"/>
              </a:lnTo>
              <a:lnTo>
                <a:pt x="1252762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E78E9-DE07-4088-A6E1-38B354005828}">
      <dsp:nvSpPr>
        <dsp:cNvPr id="0" name=""/>
        <dsp:cNvSpPr/>
      </dsp:nvSpPr>
      <dsp:spPr>
        <a:xfrm>
          <a:off x="2294065" y="1870673"/>
          <a:ext cx="1349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217138" y="46011"/>
              </a:lnTo>
              <a:lnTo>
                <a:pt x="1217138" y="45720"/>
              </a:lnTo>
              <a:lnTo>
                <a:pt x="134996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48B15-35D0-4307-B971-A16BBA386AC5}">
      <dsp:nvSpPr>
        <dsp:cNvPr id="0" name=""/>
        <dsp:cNvSpPr/>
      </dsp:nvSpPr>
      <dsp:spPr>
        <a:xfrm>
          <a:off x="2294065" y="1345241"/>
          <a:ext cx="1349964" cy="571443"/>
        </a:xfrm>
        <a:custGeom>
          <a:avLst/>
          <a:gdLst/>
          <a:ahLst/>
          <a:cxnLst/>
          <a:rect l="0" t="0" r="0" b="0"/>
          <a:pathLst>
            <a:path>
              <a:moveTo>
                <a:pt x="0" y="571443"/>
              </a:moveTo>
              <a:lnTo>
                <a:pt x="1217138" y="571443"/>
              </a:lnTo>
              <a:lnTo>
                <a:pt x="1217138" y="0"/>
              </a:lnTo>
              <a:lnTo>
                <a:pt x="1349964" y="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9781A-78BE-4B02-9495-B7A118366F9F}">
      <dsp:nvSpPr>
        <dsp:cNvPr id="0" name=""/>
        <dsp:cNvSpPr/>
      </dsp:nvSpPr>
      <dsp:spPr>
        <a:xfrm>
          <a:off x="2294065" y="930929"/>
          <a:ext cx="20140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29027"/>
              </a:moveTo>
              <a:lnTo>
                <a:pt x="2014094" y="129027"/>
              </a:lnTo>
              <a:lnTo>
                <a:pt x="201409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05C98F-B464-44A5-9E7A-A6BFC39DCC3C}">
      <dsp:nvSpPr>
        <dsp:cNvPr id="0" name=""/>
        <dsp:cNvSpPr/>
      </dsp:nvSpPr>
      <dsp:spPr>
        <a:xfrm>
          <a:off x="2294065" y="1014018"/>
          <a:ext cx="39217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938"/>
              </a:moveTo>
              <a:lnTo>
                <a:pt x="3788902" y="45938"/>
              </a:lnTo>
              <a:lnTo>
                <a:pt x="3788902" y="45720"/>
              </a:lnTo>
              <a:lnTo>
                <a:pt x="3921728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A39A4-F2E3-44A7-901A-4C0160B6FF18}">
      <dsp:nvSpPr>
        <dsp:cNvPr id="0" name=""/>
        <dsp:cNvSpPr/>
      </dsp:nvSpPr>
      <dsp:spPr>
        <a:xfrm>
          <a:off x="2294065" y="157217"/>
          <a:ext cx="13499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011"/>
              </a:moveTo>
              <a:lnTo>
                <a:pt x="1217138" y="46011"/>
              </a:lnTo>
              <a:lnTo>
                <a:pt x="1217138" y="45720"/>
              </a:lnTo>
              <a:lnTo>
                <a:pt x="1349964" y="45720"/>
              </a:lnTo>
            </a:path>
          </a:pathLst>
        </a:custGeom>
        <a:noFill/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CCF5A-18BD-40A7-BB83-090A6E246526}">
      <dsp:nvSpPr>
        <dsp:cNvPr id="0" name=""/>
        <dsp:cNvSpPr/>
      </dsp:nvSpPr>
      <dsp:spPr>
        <a:xfrm>
          <a:off x="965804" y="669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染色不均一</a:t>
          </a:r>
        </a:p>
      </dsp:txBody>
      <dsp:txXfrm>
        <a:off x="965804" y="669"/>
        <a:ext cx="1328260" cy="405119"/>
      </dsp:txXfrm>
    </dsp:sp>
    <dsp:sp modelId="{7172C20F-912C-4318-A057-1136660C9711}">
      <dsp:nvSpPr>
        <dsp:cNvPr id="0" name=""/>
        <dsp:cNvSpPr/>
      </dsp:nvSpPr>
      <dsp:spPr>
        <a:xfrm>
          <a:off x="3644029" y="378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染色归一化</a:t>
          </a:r>
          <a:endParaRPr lang="zh-CN" altLang="en-US" sz="1400" b="1" kern="1200" dirty="0"/>
        </a:p>
      </dsp:txBody>
      <dsp:txXfrm>
        <a:off x="3644029" y="378"/>
        <a:ext cx="1328260" cy="405119"/>
      </dsp:txXfrm>
    </dsp:sp>
    <dsp:sp modelId="{81B248DC-FA8E-421C-A4B3-74B3838FB6BB}">
      <dsp:nvSpPr>
        <dsp:cNvPr id="0" name=""/>
        <dsp:cNvSpPr/>
      </dsp:nvSpPr>
      <dsp:spPr>
        <a:xfrm>
          <a:off x="965804" y="857397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信息损失</a:t>
          </a:r>
        </a:p>
      </dsp:txBody>
      <dsp:txXfrm>
        <a:off x="965804" y="857397"/>
        <a:ext cx="1328260" cy="405119"/>
      </dsp:txXfrm>
    </dsp:sp>
    <dsp:sp modelId="{F50489E7-E615-4A6E-AE7B-B988DD315363}">
      <dsp:nvSpPr>
        <dsp:cNvPr id="0" name=""/>
        <dsp:cNvSpPr/>
      </dsp:nvSpPr>
      <dsp:spPr>
        <a:xfrm>
          <a:off x="6215794" y="857179"/>
          <a:ext cx="1416828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固定</a:t>
          </a:r>
          <a:r>
            <a:rPr lang="en-US" altLang="zh-CN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Resize</a:t>
          </a: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策略</a:t>
          </a:r>
        </a:p>
      </dsp:txBody>
      <dsp:txXfrm>
        <a:off x="6215794" y="857179"/>
        <a:ext cx="1416828" cy="405119"/>
      </dsp:txXfrm>
    </dsp:sp>
    <dsp:sp modelId="{92425668-B62C-440A-83B2-9F304EE0C335}">
      <dsp:nvSpPr>
        <dsp:cNvPr id="0" name=""/>
        <dsp:cNvSpPr/>
      </dsp:nvSpPr>
      <dsp:spPr>
        <a:xfrm>
          <a:off x="3644029" y="571530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避免二次破坏</a:t>
          </a:r>
        </a:p>
      </dsp:txBody>
      <dsp:txXfrm>
        <a:off x="3644029" y="571530"/>
        <a:ext cx="1328260" cy="405119"/>
      </dsp:txXfrm>
    </dsp:sp>
    <dsp:sp modelId="{6DEB5DCB-DB94-46C0-918E-7CC42F398A1B}">
      <dsp:nvSpPr>
        <dsp:cNvPr id="0" name=""/>
        <dsp:cNvSpPr/>
      </dsp:nvSpPr>
      <dsp:spPr>
        <a:xfrm>
          <a:off x="965804" y="1714125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数据量较小</a:t>
          </a:r>
        </a:p>
      </dsp:txBody>
      <dsp:txXfrm>
        <a:off x="965804" y="1714125"/>
        <a:ext cx="1328260" cy="405119"/>
      </dsp:txXfrm>
    </dsp:sp>
    <dsp:sp modelId="{D8D2D2FE-082D-48B0-BA50-E73E6D98AF67}">
      <dsp:nvSpPr>
        <dsp:cNvPr id="0" name=""/>
        <dsp:cNvSpPr/>
      </dsp:nvSpPr>
      <dsp:spPr>
        <a:xfrm>
          <a:off x="3644029" y="1142682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数据增强</a:t>
          </a:r>
        </a:p>
      </dsp:txBody>
      <dsp:txXfrm>
        <a:off x="3644029" y="1142682"/>
        <a:ext cx="1328260" cy="405119"/>
      </dsp:txXfrm>
    </dsp:sp>
    <dsp:sp modelId="{B25D5E6B-5711-4CE9-B3D3-70E174E686C3}">
      <dsp:nvSpPr>
        <dsp:cNvPr id="0" name=""/>
        <dsp:cNvSpPr/>
      </dsp:nvSpPr>
      <dsp:spPr>
        <a:xfrm>
          <a:off x="3644029" y="1713834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五折交叉</a:t>
          </a:r>
        </a:p>
      </dsp:txBody>
      <dsp:txXfrm>
        <a:off x="3644029" y="1713834"/>
        <a:ext cx="1328260" cy="405119"/>
      </dsp:txXfrm>
    </dsp:sp>
    <dsp:sp modelId="{D49F84CB-3F0C-4822-84A9-1990B401DA63}">
      <dsp:nvSpPr>
        <dsp:cNvPr id="0" name=""/>
        <dsp:cNvSpPr/>
      </dsp:nvSpPr>
      <dsp:spPr>
        <a:xfrm>
          <a:off x="6225052" y="1437024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交叉验证</a:t>
          </a:r>
        </a:p>
      </dsp:txBody>
      <dsp:txXfrm>
        <a:off x="6225052" y="1437024"/>
        <a:ext cx="1328260" cy="405119"/>
      </dsp:txXfrm>
    </dsp:sp>
    <dsp:sp modelId="{074E1B29-C263-4DCE-B823-B85B7A0DF51B}">
      <dsp:nvSpPr>
        <dsp:cNvPr id="0" name=""/>
        <dsp:cNvSpPr/>
      </dsp:nvSpPr>
      <dsp:spPr>
        <a:xfrm>
          <a:off x="6225052" y="2008176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交叉融合</a:t>
          </a:r>
        </a:p>
      </dsp:txBody>
      <dsp:txXfrm>
        <a:off x="6225052" y="2008176"/>
        <a:ext cx="1328260" cy="405119"/>
      </dsp:txXfrm>
    </dsp:sp>
    <dsp:sp modelId="{A6BBF8D8-850D-490C-96B1-312D5510CFC6}">
      <dsp:nvSpPr>
        <dsp:cNvPr id="0" name=""/>
        <dsp:cNvSpPr/>
      </dsp:nvSpPr>
      <dsp:spPr>
        <a:xfrm>
          <a:off x="3644029" y="2284986"/>
          <a:ext cx="1328260" cy="405119"/>
        </a:xfrm>
        <a:prstGeom prst="rect">
          <a:avLst/>
        </a:prstGeom>
        <a:solidFill>
          <a:srgbClr val="FF7F0E"/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半监督</a:t>
          </a:r>
          <a:r>
            <a:rPr lang="en-US" altLang="zh-CN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Loss</a:t>
          </a:r>
          <a:endParaRPr lang="zh-CN" altLang="en-US" sz="1600" b="1" kern="1200" dirty="0">
            <a:latin typeface="思源黑体" panose="020B0400000000000000" pitchFamily="34" charset="-122"/>
            <a:ea typeface="思源黑体" panose="020B0400000000000000" pitchFamily="34" charset="-122"/>
          </a:endParaRPr>
        </a:p>
      </dsp:txBody>
      <dsp:txXfrm>
        <a:off x="3644029" y="2284986"/>
        <a:ext cx="1328260" cy="405119"/>
      </dsp:txXfrm>
    </dsp:sp>
    <dsp:sp modelId="{335D48A3-B499-4E4F-8767-177DA6F028D7}">
      <dsp:nvSpPr>
        <dsp:cNvPr id="0" name=""/>
        <dsp:cNvSpPr/>
      </dsp:nvSpPr>
      <dsp:spPr>
        <a:xfrm>
          <a:off x="965804" y="2991356"/>
          <a:ext cx="1497334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测试集分辨率略高</a:t>
          </a:r>
        </a:p>
      </dsp:txBody>
      <dsp:txXfrm>
        <a:off x="965804" y="2991356"/>
        <a:ext cx="1497334" cy="405119"/>
      </dsp:txXfrm>
    </dsp:sp>
    <dsp:sp modelId="{8D56E2FE-89A7-4CB4-97EC-82DEFF9DBEBC}">
      <dsp:nvSpPr>
        <dsp:cNvPr id="0" name=""/>
        <dsp:cNvSpPr/>
      </dsp:nvSpPr>
      <dsp:spPr>
        <a:xfrm>
          <a:off x="3625885" y="2856138"/>
          <a:ext cx="1328260" cy="674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高分辨率网络（</a:t>
          </a:r>
          <a:r>
            <a:rPr lang="en-US" altLang="zh-CN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480pix</a:t>
          </a:r>
          <a:r>
            <a:rPr lang="zh-CN" altLang="en-US" sz="14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）</a:t>
          </a:r>
        </a:p>
      </dsp:txBody>
      <dsp:txXfrm>
        <a:off x="3625885" y="2856138"/>
        <a:ext cx="1328260" cy="674973"/>
      </dsp:txXfrm>
    </dsp:sp>
    <dsp:sp modelId="{1EDF1645-ECFC-4333-9D18-CEB7F17C2F3C}">
      <dsp:nvSpPr>
        <dsp:cNvPr id="0" name=""/>
        <dsp:cNvSpPr/>
      </dsp:nvSpPr>
      <dsp:spPr>
        <a:xfrm>
          <a:off x="965804" y="3983012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标注不全面</a:t>
          </a:r>
        </a:p>
      </dsp:txBody>
      <dsp:txXfrm>
        <a:off x="965804" y="3983012"/>
        <a:ext cx="1328260" cy="405119"/>
      </dsp:txXfrm>
    </dsp:sp>
    <dsp:sp modelId="{84A3EE56-EDE9-4C54-9F7C-88AF1A3CE613}">
      <dsp:nvSpPr>
        <dsp:cNvPr id="0" name=""/>
        <dsp:cNvSpPr/>
      </dsp:nvSpPr>
      <dsp:spPr>
        <a:xfrm>
          <a:off x="3644029" y="3697144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模型融合</a:t>
          </a:r>
        </a:p>
      </dsp:txBody>
      <dsp:txXfrm>
        <a:off x="3644029" y="3697144"/>
        <a:ext cx="1328260" cy="405119"/>
      </dsp:txXfrm>
    </dsp:sp>
    <dsp:sp modelId="{87354A15-1C1B-4ED8-BB51-6A074DD5A9AE}">
      <dsp:nvSpPr>
        <dsp:cNvPr id="0" name=""/>
        <dsp:cNvSpPr/>
      </dsp:nvSpPr>
      <dsp:spPr>
        <a:xfrm>
          <a:off x="6225052" y="3420335"/>
          <a:ext cx="1328260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级联模型策略</a:t>
          </a:r>
        </a:p>
      </dsp:txBody>
      <dsp:txXfrm>
        <a:off x="6225052" y="3420335"/>
        <a:ext cx="1328260" cy="405119"/>
      </dsp:txXfrm>
    </dsp:sp>
    <dsp:sp modelId="{77D9FC2D-FCC5-4B3D-9A38-FCCCCC904771}">
      <dsp:nvSpPr>
        <dsp:cNvPr id="0" name=""/>
        <dsp:cNvSpPr/>
      </dsp:nvSpPr>
      <dsp:spPr>
        <a:xfrm>
          <a:off x="3644029" y="4268296"/>
          <a:ext cx="1762003" cy="4051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F1F4F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 err="1">
              <a:latin typeface="思源黑体" panose="020B0400000000000000" pitchFamily="34" charset="-122"/>
              <a:ea typeface="思源黑体" panose="020B0400000000000000" pitchFamily="34" charset="-122"/>
            </a:rPr>
            <a:t>BatchTTA</a:t>
          </a:r>
          <a:r>
            <a:rPr lang="zh-CN" altLang="en-US" sz="1600" b="1" kern="1200" dirty="0">
              <a:latin typeface="思源黑体" panose="020B0400000000000000" pitchFamily="34" charset="-122"/>
              <a:ea typeface="思源黑体" panose="020B0400000000000000" pitchFamily="34" charset="-122"/>
            </a:rPr>
            <a:t>后处理</a:t>
          </a:r>
        </a:p>
      </dsp:txBody>
      <dsp:txXfrm>
        <a:off x="3644029" y="4268296"/>
        <a:ext cx="1762003" cy="40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0.45874</cdr:x>
      <cdr:y>0.91181</cdr:y>
    </cdr:from>
    <cdr:to>
      <cdr:x>0.50631</cdr:x>
      <cdr:y>0.97049</cdr:y>
    </cdr:to>
    <cdr:sp macro="" textlink="">
      <cdr:nvSpPr>
        <cdr:cNvPr id="2" name="矩形 1">
          <a:extLst xmlns:a="http://schemas.openxmlformats.org/drawingml/2006/main">
            <a:ext uri="{FF2B5EF4-FFF2-40B4-BE49-F238E27FC236}">
              <a16:creationId xmlns:a16="http://schemas.microsoft.com/office/drawing/2014/main" id="{2D27E938-1608-4172-9952-1AB851977484}"/>
            </a:ext>
          </a:extLst>
        </cdr:cNvPr>
        <cdr:cNvSpPr/>
      </cdr:nvSpPr>
      <cdr:spPr>
        <a:xfrm xmlns:a="http://schemas.openxmlformats.org/drawingml/2006/main">
          <a:off x="3233617" y="2604926"/>
          <a:ext cx="335280" cy="16764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altLang="zh-CN" sz="800" dirty="0">
              <a:solidFill>
                <a:schemeClr val="tx1"/>
              </a:solidFill>
            </a:rPr>
            <a:t>[2]</a:t>
          </a:r>
          <a:endParaRPr lang="zh-CN" sz="8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0.6598</cdr:x>
      <cdr:y>0.92226</cdr:y>
    </cdr:from>
    <cdr:to>
      <cdr:x>0.70736</cdr:x>
      <cdr:y>0.98094</cdr:y>
    </cdr:to>
    <cdr:sp macro="" textlink="">
      <cdr:nvSpPr>
        <cdr:cNvPr id="4" name="矩形 3">
          <a:extLst xmlns:a="http://schemas.openxmlformats.org/drawingml/2006/main">
            <a:ext uri="{FF2B5EF4-FFF2-40B4-BE49-F238E27FC236}">
              <a16:creationId xmlns:a16="http://schemas.microsoft.com/office/drawing/2014/main" id="{F9C2CE11-6ACE-47CA-A5FD-B40C53F57465}"/>
            </a:ext>
          </a:extLst>
        </cdr:cNvPr>
        <cdr:cNvSpPr/>
      </cdr:nvSpPr>
      <cdr:spPr>
        <a:xfrm xmlns:a="http://schemas.openxmlformats.org/drawingml/2006/main">
          <a:off x="4650813" y="2634765"/>
          <a:ext cx="335280" cy="16764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zh-CN" sz="800" dirty="0">
              <a:solidFill>
                <a:schemeClr val="tx1"/>
              </a:solidFill>
            </a:rPr>
            <a:t>[3]</a:t>
          </a:r>
          <a:endParaRPr lang="zh-CN" sz="800" dirty="0">
            <a:solidFill>
              <a:schemeClr val="tx1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2A624-6319-4754-B874-511D27BD762D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6E711-7FFD-43E6-A744-DAF302B5CD7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6E711-7FFD-43E6-A744-DAF302B5CD7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在图像分割的主流算法里，第一步通常是选择一个骨干网络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(backbone)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，骨干网络的作用是抓取输入图片的特征，比如说，在比赛里可能是抓取病灶的几何特征或者颜色。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这是一些主流的骨干网络的衍变历史。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骨干网络</a:t>
            </a:r>
            <a:r>
              <a:rPr lang="zh-CN" altLang="en-US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很早就被提出来，到现在已经有很多优化方向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，比如</a:t>
            </a:r>
            <a:r>
              <a:rPr lang="zh-CN" altLang="en-US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加深</a:t>
            </a:r>
            <a:r>
              <a:rPr lang="zh-CN" altLang="zh-CN" sz="1800" b="1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网络深度</a:t>
            </a:r>
            <a:r>
              <a:rPr lang="en-US" altLang="zh-CN" sz="1800" b="1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(depth) 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，例如何凯明团队在</a:t>
            </a:r>
            <a:r>
              <a:rPr lang="en-US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2016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年提出的</a:t>
            </a:r>
            <a:r>
              <a:rPr lang="en-US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resnet18 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加深到</a:t>
            </a:r>
            <a:r>
              <a:rPr lang="en-US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resnet200 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就是一个例子， 也可以增加</a:t>
            </a:r>
            <a:r>
              <a:rPr lang="zh-CN" altLang="zh-CN" sz="1800" b="1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网络宽度和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增加</a:t>
            </a:r>
            <a:r>
              <a:rPr lang="zh-CN" altLang="zh-CN" sz="1800" b="1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输入图像分辨率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大小。但是通过人工</a:t>
            </a:r>
            <a:r>
              <a:rPr lang="zh-CN" altLang="en-US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选择优化方向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是很困难的并且费时的。所以</a:t>
            </a:r>
            <a:r>
              <a:rPr lang="en-US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Tan </a:t>
            </a:r>
            <a:r>
              <a:rPr lang="en-US" altLang="zh-CN" sz="1800" strike="sngStrike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Mingxing</a:t>
            </a:r>
            <a:r>
              <a:rPr lang="en-US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和他的同事 在</a:t>
            </a:r>
            <a:r>
              <a:rPr lang="en-US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2019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年提出了</a:t>
            </a:r>
            <a:r>
              <a:rPr lang="en-US" altLang="zh-CN" sz="1800" strike="sngStrike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effcientnet</a:t>
            </a:r>
            <a:r>
              <a:rPr lang="en-US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它从三个维度均扩大，但是扩大多少，就是通过作者提出来</a:t>
            </a:r>
            <a:r>
              <a:rPr lang="zh-CN" altLang="en-US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两个算法获得。</a:t>
            </a:r>
            <a:endParaRPr lang="en-US" altLang="zh-CN" sz="1800" strike="sngStrike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就是通过作者提出来的</a:t>
            </a:r>
            <a:r>
              <a:rPr lang="zh-CN" altLang="zh-CN" sz="1800" b="1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复合模型扩张方法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结合</a:t>
            </a:r>
            <a:r>
              <a:rPr lang="zh-CN" altLang="zh-CN" sz="1800" b="1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神经结构搜索技术</a:t>
            </a:r>
            <a:r>
              <a:rPr lang="zh-CN" altLang="zh-CN" sz="1800" strike="sngStrike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获得的。</a:t>
            </a:r>
          </a:p>
          <a:p>
            <a:r>
              <a:rPr lang="zh-CN" altLang="en-US" b="1" i="0" strike="sngStrike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复合模型扩张方法，</a:t>
            </a:r>
            <a:r>
              <a:rPr lang="zh-CN" altLang="en-US" sz="1200" b="0" i="0" strike="sngStrike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是一种方法让</a:t>
            </a:r>
            <a:r>
              <a:rPr lang="en-US" altLang="zh-CN" sz="1200" b="0" i="0" strike="sngStrike" kern="1200" cap="none" spc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ConvNet</a:t>
            </a:r>
            <a:r>
              <a:rPr lang="zh-CN" altLang="en-US" sz="1200" b="0" i="0" strike="sngStrike" kern="1200" cap="none" spc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在缩放过程中平衡网络宽度、深度和分辨率的所有维度</a:t>
            </a:r>
            <a:r>
              <a:rPr lang="zh-CN" altLang="en-US" sz="1200" b="1" i="0" strike="sngStrike" kern="1200" cap="none" spc="0" dirty="0">
                <a:ln>
                  <a:noFill/>
                </a:ln>
                <a:solidFill>
                  <a:srgbClr val="121212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b="1" i="0" strike="sngStrike" dirty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神经结构搜索技术是</a:t>
            </a:r>
            <a:r>
              <a:rPr lang="zh-CN" altLang="en-US" b="0" i="0" strike="sngStrike" dirty="0">
                <a:solidFill>
                  <a:srgbClr val="19191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是指针对特定的任务，通过算法自动地学习出适用的深度神经结构。</a:t>
            </a:r>
            <a:endParaRPr lang="zh-CN" altLang="en-US" strike="sng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175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216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3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30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280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76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862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569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22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2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27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类似电影结尾的“特别鸣谢”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6E711-7FFD-43E6-A744-DAF302B5CD7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5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类似电影结尾的“特别鸣谢”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6E711-7FFD-43E6-A744-DAF302B5CD7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4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818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52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92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68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15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"/>
            <a:ext cx="9144000" cy="6857999"/>
          </a:xfrm>
          <a:custGeom>
            <a:avLst/>
            <a:gdLst>
              <a:gd name="connsiteX0" fmla="*/ 9513246 w 12192000"/>
              <a:gd name="connsiteY0" fmla="*/ 3284529 h 6857999"/>
              <a:gd name="connsiteX1" fmla="*/ 9517026 w 12192000"/>
              <a:gd name="connsiteY1" fmla="*/ 3288757 h 6857999"/>
              <a:gd name="connsiteX2" fmla="*/ 9514684 w 12192000"/>
              <a:gd name="connsiteY2" fmla="*/ 3286542 h 6857999"/>
              <a:gd name="connsiteX3" fmla="*/ 0 w 12192000"/>
              <a:gd name="connsiteY3" fmla="*/ 0 h 6857999"/>
              <a:gd name="connsiteX4" fmla="*/ 5787203 w 12192000"/>
              <a:gd name="connsiteY4" fmla="*/ 0 h 6857999"/>
              <a:gd name="connsiteX5" fmla="*/ 5810251 w 12192000"/>
              <a:gd name="connsiteY5" fmla="*/ 38100 h 6857999"/>
              <a:gd name="connsiteX6" fmla="*/ 5848350 w 12192000"/>
              <a:gd name="connsiteY6" fmla="*/ 95250 h 6857999"/>
              <a:gd name="connsiteX7" fmla="*/ 5962648 w 12192000"/>
              <a:gd name="connsiteY7" fmla="*/ 209550 h 6857999"/>
              <a:gd name="connsiteX8" fmla="*/ 6134099 w 12192000"/>
              <a:gd name="connsiteY8" fmla="*/ 323850 h 6857999"/>
              <a:gd name="connsiteX9" fmla="*/ 6191251 w 12192000"/>
              <a:gd name="connsiteY9" fmla="*/ 361950 h 6857999"/>
              <a:gd name="connsiteX10" fmla="*/ 6324599 w 12192000"/>
              <a:gd name="connsiteY10" fmla="*/ 457200 h 6857999"/>
              <a:gd name="connsiteX11" fmla="*/ 6362699 w 12192000"/>
              <a:gd name="connsiteY11" fmla="*/ 514350 h 6857999"/>
              <a:gd name="connsiteX12" fmla="*/ 6476999 w 12192000"/>
              <a:gd name="connsiteY12" fmla="*/ 590550 h 6857999"/>
              <a:gd name="connsiteX13" fmla="*/ 6534149 w 12192000"/>
              <a:gd name="connsiteY13" fmla="*/ 628650 h 6857999"/>
              <a:gd name="connsiteX14" fmla="*/ 6648450 w 12192000"/>
              <a:gd name="connsiteY14" fmla="*/ 704850 h 6857999"/>
              <a:gd name="connsiteX15" fmla="*/ 6743698 w 12192000"/>
              <a:gd name="connsiteY15" fmla="*/ 781050 h 6857999"/>
              <a:gd name="connsiteX16" fmla="*/ 6819896 w 12192000"/>
              <a:gd name="connsiteY16" fmla="*/ 838200 h 6857999"/>
              <a:gd name="connsiteX17" fmla="*/ 6915148 w 12192000"/>
              <a:gd name="connsiteY17" fmla="*/ 895350 h 6857999"/>
              <a:gd name="connsiteX18" fmla="*/ 6972300 w 12192000"/>
              <a:gd name="connsiteY18" fmla="*/ 933450 h 6857999"/>
              <a:gd name="connsiteX19" fmla="*/ 7002350 w 12192000"/>
              <a:gd name="connsiteY19" fmla="*/ 979435 h 6857999"/>
              <a:gd name="connsiteX20" fmla="*/ 7014281 w 12192000"/>
              <a:gd name="connsiteY20" fmla="*/ 998883 h 6857999"/>
              <a:gd name="connsiteX21" fmla="*/ 7015759 w 12192000"/>
              <a:gd name="connsiteY21" fmla="*/ 1001808 h 6857999"/>
              <a:gd name="connsiteX22" fmla="*/ 7014759 w 12192000"/>
              <a:gd name="connsiteY22" fmla="*/ 999665 h 6857999"/>
              <a:gd name="connsiteX23" fmla="*/ 7014281 w 12192000"/>
              <a:gd name="connsiteY23" fmla="*/ 998883 h 6857999"/>
              <a:gd name="connsiteX24" fmla="*/ 7011574 w 12192000"/>
              <a:gd name="connsiteY24" fmla="*/ 993534 h 6857999"/>
              <a:gd name="connsiteX25" fmla="*/ 7067550 w 12192000"/>
              <a:gd name="connsiteY25" fmla="*/ 1009650 h 6857999"/>
              <a:gd name="connsiteX26" fmla="*/ 7105648 w 12192000"/>
              <a:gd name="connsiteY26" fmla="*/ 1066800 h 6857999"/>
              <a:gd name="connsiteX27" fmla="*/ 7219948 w 12192000"/>
              <a:gd name="connsiteY27" fmla="*/ 1143000 h 6857999"/>
              <a:gd name="connsiteX28" fmla="*/ 7277098 w 12192000"/>
              <a:gd name="connsiteY28" fmla="*/ 1181100 h 6857999"/>
              <a:gd name="connsiteX29" fmla="*/ 7334249 w 12192000"/>
              <a:gd name="connsiteY29" fmla="*/ 1219200 h 6857999"/>
              <a:gd name="connsiteX30" fmla="*/ 7353299 w 12192000"/>
              <a:gd name="connsiteY30" fmla="*/ 1295400 h 6857999"/>
              <a:gd name="connsiteX31" fmla="*/ 7181848 w 12192000"/>
              <a:gd name="connsiteY31" fmla="*/ 1333500 h 6857999"/>
              <a:gd name="connsiteX32" fmla="*/ 7048499 w 12192000"/>
              <a:gd name="connsiteY32" fmla="*/ 1352550 h 6857999"/>
              <a:gd name="connsiteX33" fmla="*/ 7086600 w 12192000"/>
              <a:gd name="connsiteY33" fmla="*/ 1409700 h 6857999"/>
              <a:gd name="connsiteX34" fmla="*/ 7200897 w 12192000"/>
              <a:gd name="connsiteY34" fmla="*/ 1485900 h 6857999"/>
              <a:gd name="connsiteX35" fmla="*/ 7258049 w 12192000"/>
              <a:gd name="connsiteY35" fmla="*/ 1524000 h 6857999"/>
              <a:gd name="connsiteX36" fmla="*/ 7372350 w 12192000"/>
              <a:gd name="connsiteY36" fmla="*/ 1638300 h 6857999"/>
              <a:gd name="connsiteX37" fmla="*/ 7505700 w 12192000"/>
              <a:gd name="connsiteY37" fmla="*/ 1733550 h 6857999"/>
              <a:gd name="connsiteX38" fmla="*/ 7581898 w 12192000"/>
              <a:gd name="connsiteY38" fmla="*/ 1847850 h 6857999"/>
              <a:gd name="connsiteX39" fmla="*/ 7619997 w 12192000"/>
              <a:gd name="connsiteY39" fmla="*/ 1905000 h 6857999"/>
              <a:gd name="connsiteX40" fmla="*/ 7677148 w 12192000"/>
              <a:gd name="connsiteY40" fmla="*/ 1943100 h 6857999"/>
              <a:gd name="connsiteX41" fmla="*/ 7715247 w 12192000"/>
              <a:gd name="connsiteY41" fmla="*/ 2000250 h 6857999"/>
              <a:gd name="connsiteX42" fmla="*/ 7848599 w 12192000"/>
              <a:gd name="connsiteY42" fmla="*/ 2038350 h 6857999"/>
              <a:gd name="connsiteX43" fmla="*/ 8001000 w 12192000"/>
              <a:gd name="connsiteY43" fmla="*/ 2114550 h 6857999"/>
              <a:gd name="connsiteX44" fmla="*/ 8115300 w 12192000"/>
              <a:gd name="connsiteY44" fmla="*/ 2152650 h 6857999"/>
              <a:gd name="connsiteX45" fmla="*/ 8191500 w 12192000"/>
              <a:gd name="connsiteY45" fmla="*/ 2190750 h 6857999"/>
              <a:gd name="connsiteX46" fmla="*/ 8286750 w 12192000"/>
              <a:gd name="connsiteY46" fmla="*/ 2305050 h 6857999"/>
              <a:gd name="connsiteX47" fmla="*/ 8343900 w 12192000"/>
              <a:gd name="connsiteY47" fmla="*/ 2381250 h 6857999"/>
              <a:gd name="connsiteX48" fmla="*/ 8401050 w 12192000"/>
              <a:gd name="connsiteY48" fmla="*/ 2495550 h 6857999"/>
              <a:gd name="connsiteX49" fmla="*/ 8439150 w 12192000"/>
              <a:gd name="connsiteY49" fmla="*/ 2571750 h 6857999"/>
              <a:gd name="connsiteX50" fmla="*/ 8477250 w 12192000"/>
              <a:gd name="connsiteY50" fmla="*/ 2628900 h 6857999"/>
              <a:gd name="connsiteX51" fmla="*/ 8496300 w 12192000"/>
              <a:gd name="connsiteY51" fmla="*/ 2686050 h 6857999"/>
              <a:gd name="connsiteX52" fmla="*/ 8534400 w 12192000"/>
              <a:gd name="connsiteY52" fmla="*/ 2743200 h 6857999"/>
              <a:gd name="connsiteX53" fmla="*/ 8553450 w 12192000"/>
              <a:gd name="connsiteY53" fmla="*/ 2800350 h 6857999"/>
              <a:gd name="connsiteX54" fmla="*/ 8667750 w 12192000"/>
              <a:gd name="connsiteY54" fmla="*/ 2876550 h 6857999"/>
              <a:gd name="connsiteX55" fmla="*/ 8724900 w 12192000"/>
              <a:gd name="connsiteY55" fmla="*/ 2914650 h 6857999"/>
              <a:gd name="connsiteX56" fmla="*/ 8896350 w 12192000"/>
              <a:gd name="connsiteY56" fmla="*/ 2952750 h 6857999"/>
              <a:gd name="connsiteX57" fmla="*/ 8953500 w 12192000"/>
              <a:gd name="connsiteY57" fmla="*/ 3009900 h 6857999"/>
              <a:gd name="connsiteX58" fmla="*/ 8991600 w 12192000"/>
              <a:gd name="connsiteY58" fmla="*/ 3067050 h 6857999"/>
              <a:gd name="connsiteX59" fmla="*/ 9048750 w 12192000"/>
              <a:gd name="connsiteY59" fmla="*/ 3105150 h 6857999"/>
              <a:gd name="connsiteX60" fmla="*/ 9086850 w 12192000"/>
              <a:gd name="connsiteY60" fmla="*/ 3162300 h 6857999"/>
              <a:gd name="connsiteX61" fmla="*/ 9163050 w 12192000"/>
              <a:gd name="connsiteY61" fmla="*/ 3086100 h 6857999"/>
              <a:gd name="connsiteX62" fmla="*/ 9201150 w 12192000"/>
              <a:gd name="connsiteY62" fmla="*/ 3028950 h 6857999"/>
              <a:gd name="connsiteX63" fmla="*/ 9372600 w 12192000"/>
              <a:gd name="connsiteY63" fmla="*/ 3124200 h 6857999"/>
              <a:gd name="connsiteX64" fmla="*/ 9429750 w 12192000"/>
              <a:gd name="connsiteY64" fmla="*/ 3162300 h 6857999"/>
              <a:gd name="connsiteX65" fmla="*/ 9503646 w 12192000"/>
              <a:gd name="connsiteY65" fmla="*/ 3271079 h 6857999"/>
              <a:gd name="connsiteX66" fmla="*/ 9513246 w 12192000"/>
              <a:gd name="connsiteY66" fmla="*/ 3284529 h 6857999"/>
              <a:gd name="connsiteX67" fmla="*/ 9506840 w 12192000"/>
              <a:gd name="connsiteY67" fmla="*/ 3277361 h 6857999"/>
              <a:gd name="connsiteX68" fmla="*/ 9525000 w 12192000"/>
              <a:gd name="connsiteY68" fmla="*/ 3352800 h 6857999"/>
              <a:gd name="connsiteX69" fmla="*/ 9563100 w 12192000"/>
              <a:gd name="connsiteY69" fmla="*/ 3409950 h 6857999"/>
              <a:gd name="connsiteX70" fmla="*/ 9582150 w 12192000"/>
              <a:gd name="connsiteY70" fmla="*/ 3467100 h 6857999"/>
              <a:gd name="connsiteX71" fmla="*/ 9620250 w 12192000"/>
              <a:gd name="connsiteY71" fmla="*/ 3524250 h 6857999"/>
              <a:gd name="connsiteX72" fmla="*/ 9639300 w 12192000"/>
              <a:gd name="connsiteY72" fmla="*/ 3581400 h 6857999"/>
              <a:gd name="connsiteX73" fmla="*/ 9677400 w 12192000"/>
              <a:gd name="connsiteY73" fmla="*/ 3714750 h 6857999"/>
              <a:gd name="connsiteX74" fmla="*/ 9715500 w 12192000"/>
              <a:gd name="connsiteY74" fmla="*/ 3771900 h 6857999"/>
              <a:gd name="connsiteX75" fmla="*/ 9734550 w 12192000"/>
              <a:gd name="connsiteY75" fmla="*/ 3829050 h 6857999"/>
              <a:gd name="connsiteX76" fmla="*/ 9848850 w 12192000"/>
              <a:gd name="connsiteY76" fmla="*/ 3924300 h 6857999"/>
              <a:gd name="connsiteX77" fmla="*/ 9944100 w 12192000"/>
              <a:gd name="connsiteY77" fmla="*/ 4057650 h 6857999"/>
              <a:gd name="connsiteX78" fmla="*/ 10001250 w 12192000"/>
              <a:gd name="connsiteY78" fmla="*/ 4095750 h 6857999"/>
              <a:gd name="connsiteX79" fmla="*/ 10096500 w 12192000"/>
              <a:gd name="connsiteY79" fmla="*/ 4210050 h 6857999"/>
              <a:gd name="connsiteX80" fmla="*/ 10115550 w 12192000"/>
              <a:gd name="connsiteY80" fmla="*/ 4286250 h 6857999"/>
              <a:gd name="connsiteX81" fmla="*/ 10248900 w 12192000"/>
              <a:gd name="connsiteY81" fmla="*/ 4400550 h 6857999"/>
              <a:gd name="connsiteX82" fmla="*/ 10325100 w 12192000"/>
              <a:gd name="connsiteY82" fmla="*/ 4457700 h 6857999"/>
              <a:gd name="connsiteX83" fmla="*/ 10382250 w 12192000"/>
              <a:gd name="connsiteY83" fmla="*/ 4476750 h 6857999"/>
              <a:gd name="connsiteX84" fmla="*/ 10496550 w 12192000"/>
              <a:gd name="connsiteY84" fmla="*/ 4552950 h 6857999"/>
              <a:gd name="connsiteX85" fmla="*/ 10591800 w 12192000"/>
              <a:gd name="connsiteY85" fmla="*/ 4648200 h 6857999"/>
              <a:gd name="connsiteX86" fmla="*/ 10706100 w 12192000"/>
              <a:gd name="connsiteY86" fmla="*/ 4743450 h 6857999"/>
              <a:gd name="connsiteX87" fmla="*/ 10782300 w 12192000"/>
              <a:gd name="connsiteY87" fmla="*/ 4724400 h 6857999"/>
              <a:gd name="connsiteX88" fmla="*/ 10934700 w 12192000"/>
              <a:gd name="connsiteY88" fmla="*/ 4800600 h 6857999"/>
              <a:gd name="connsiteX89" fmla="*/ 11010900 w 12192000"/>
              <a:gd name="connsiteY89" fmla="*/ 4819650 h 6857999"/>
              <a:gd name="connsiteX90" fmla="*/ 11068050 w 12192000"/>
              <a:gd name="connsiteY90" fmla="*/ 4857750 h 6857999"/>
              <a:gd name="connsiteX91" fmla="*/ 11087100 w 12192000"/>
              <a:gd name="connsiteY91" fmla="*/ 4933950 h 6857999"/>
              <a:gd name="connsiteX92" fmla="*/ 11144250 w 12192000"/>
              <a:gd name="connsiteY92" fmla="*/ 5010150 h 6857999"/>
              <a:gd name="connsiteX93" fmla="*/ 11163300 w 12192000"/>
              <a:gd name="connsiteY93" fmla="*/ 5105400 h 6857999"/>
              <a:gd name="connsiteX94" fmla="*/ 11182350 w 12192000"/>
              <a:gd name="connsiteY94" fmla="*/ 5162550 h 6857999"/>
              <a:gd name="connsiteX95" fmla="*/ 11201400 w 12192000"/>
              <a:gd name="connsiteY95" fmla="*/ 5295900 h 6857999"/>
              <a:gd name="connsiteX96" fmla="*/ 11334750 w 12192000"/>
              <a:gd name="connsiteY96" fmla="*/ 5353050 h 6857999"/>
              <a:gd name="connsiteX97" fmla="*/ 11506200 w 12192000"/>
              <a:gd name="connsiteY97" fmla="*/ 5391150 h 6857999"/>
              <a:gd name="connsiteX98" fmla="*/ 11563350 w 12192000"/>
              <a:gd name="connsiteY98" fmla="*/ 5410200 h 6857999"/>
              <a:gd name="connsiteX99" fmla="*/ 11715750 w 12192000"/>
              <a:gd name="connsiteY99" fmla="*/ 5448300 h 6857999"/>
              <a:gd name="connsiteX100" fmla="*/ 11791950 w 12192000"/>
              <a:gd name="connsiteY100" fmla="*/ 5524500 h 6857999"/>
              <a:gd name="connsiteX101" fmla="*/ 11849100 w 12192000"/>
              <a:gd name="connsiteY101" fmla="*/ 5562600 h 6857999"/>
              <a:gd name="connsiteX102" fmla="*/ 11868150 w 12192000"/>
              <a:gd name="connsiteY102" fmla="*/ 5638800 h 6857999"/>
              <a:gd name="connsiteX103" fmla="*/ 11925300 w 12192000"/>
              <a:gd name="connsiteY103" fmla="*/ 5753100 h 6857999"/>
              <a:gd name="connsiteX104" fmla="*/ 11906250 w 12192000"/>
              <a:gd name="connsiteY104" fmla="*/ 5886450 h 6857999"/>
              <a:gd name="connsiteX105" fmla="*/ 11830050 w 12192000"/>
              <a:gd name="connsiteY105" fmla="*/ 5905500 h 6857999"/>
              <a:gd name="connsiteX106" fmla="*/ 11811000 w 12192000"/>
              <a:gd name="connsiteY106" fmla="*/ 5962650 h 6857999"/>
              <a:gd name="connsiteX107" fmla="*/ 11925300 w 12192000"/>
              <a:gd name="connsiteY107" fmla="*/ 6038850 h 6857999"/>
              <a:gd name="connsiteX108" fmla="*/ 12058650 w 12192000"/>
              <a:gd name="connsiteY108" fmla="*/ 6134100 h 6857999"/>
              <a:gd name="connsiteX109" fmla="*/ 12172950 w 12192000"/>
              <a:gd name="connsiteY109" fmla="*/ 6172200 h 6857999"/>
              <a:gd name="connsiteX110" fmla="*/ 12192000 w 12192000"/>
              <a:gd name="connsiteY110" fmla="*/ 6177199 h 6857999"/>
              <a:gd name="connsiteX111" fmla="*/ 12192000 w 12192000"/>
              <a:gd name="connsiteY111" fmla="*/ 6857999 h 6857999"/>
              <a:gd name="connsiteX112" fmla="*/ 6196434 w 12192000"/>
              <a:gd name="connsiteY112" fmla="*/ 6857999 h 6857999"/>
              <a:gd name="connsiteX113" fmla="*/ 6190168 w 12192000"/>
              <a:gd name="connsiteY113" fmla="*/ 6849391 h 6857999"/>
              <a:gd name="connsiteX114" fmla="*/ 6172200 w 12192000"/>
              <a:gd name="connsiteY114" fmla="*/ 6819900 h 6857999"/>
              <a:gd name="connsiteX115" fmla="*/ 6115051 w 12192000"/>
              <a:gd name="connsiteY115" fmla="*/ 6743700 h 6857999"/>
              <a:gd name="connsiteX116" fmla="*/ 6076950 w 12192000"/>
              <a:gd name="connsiteY116" fmla="*/ 6686550 h 6857999"/>
              <a:gd name="connsiteX117" fmla="*/ 5962648 w 12192000"/>
              <a:gd name="connsiteY117" fmla="*/ 6591300 h 6857999"/>
              <a:gd name="connsiteX118" fmla="*/ 5867398 w 12192000"/>
              <a:gd name="connsiteY118" fmla="*/ 6477000 h 6857999"/>
              <a:gd name="connsiteX119" fmla="*/ 5772149 w 12192000"/>
              <a:gd name="connsiteY119" fmla="*/ 6343650 h 6857999"/>
              <a:gd name="connsiteX120" fmla="*/ 5657850 w 12192000"/>
              <a:gd name="connsiteY120" fmla="*/ 6267450 h 6857999"/>
              <a:gd name="connsiteX121" fmla="*/ 5600698 w 12192000"/>
              <a:gd name="connsiteY121" fmla="*/ 6229350 h 6857999"/>
              <a:gd name="connsiteX122" fmla="*/ 5543550 w 12192000"/>
              <a:gd name="connsiteY122" fmla="*/ 6191250 h 6857999"/>
              <a:gd name="connsiteX123" fmla="*/ 5410199 w 12192000"/>
              <a:gd name="connsiteY123" fmla="*/ 6096000 h 6857999"/>
              <a:gd name="connsiteX124" fmla="*/ 5295900 w 12192000"/>
              <a:gd name="connsiteY124" fmla="*/ 6019800 h 6857999"/>
              <a:gd name="connsiteX125" fmla="*/ 5200650 w 12192000"/>
              <a:gd name="connsiteY125" fmla="*/ 5886450 h 6857999"/>
              <a:gd name="connsiteX126" fmla="*/ 5162550 w 12192000"/>
              <a:gd name="connsiteY126" fmla="*/ 5829300 h 6857999"/>
              <a:gd name="connsiteX127" fmla="*/ 5143499 w 12192000"/>
              <a:gd name="connsiteY127" fmla="*/ 5772150 h 6857999"/>
              <a:gd name="connsiteX128" fmla="*/ 5238749 w 12192000"/>
              <a:gd name="connsiteY128" fmla="*/ 5829300 h 6857999"/>
              <a:gd name="connsiteX129" fmla="*/ 5353051 w 12192000"/>
              <a:gd name="connsiteY129" fmla="*/ 5924550 h 6857999"/>
              <a:gd name="connsiteX130" fmla="*/ 5372100 w 12192000"/>
              <a:gd name="connsiteY130" fmla="*/ 5867400 h 6857999"/>
              <a:gd name="connsiteX131" fmla="*/ 5276850 w 12192000"/>
              <a:gd name="connsiteY131" fmla="*/ 5772150 h 6857999"/>
              <a:gd name="connsiteX132" fmla="*/ 5219700 w 12192000"/>
              <a:gd name="connsiteY132" fmla="*/ 5734050 h 6857999"/>
              <a:gd name="connsiteX133" fmla="*/ 5162550 w 12192000"/>
              <a:gd name="connsiteY133" fmla="*/ 5619750 h 6857999"/>
              <a:gd name="connsiteX134" fmla="*/ 5124450 w 12192000"/>
              <a:gd name="connsiteY134" fmla="*/ 5543550 h 6857999"/>
              <a:gd name="connsiteX135" fmla="*/ 5067301 w 12192000"/>
              <a:gd name="connsiteY135" fmla="*/ 5429250 h 6857999"/>
              <a:gd name="connsiteX136" fmla="*/ 4991100 w 12192000"/>
              <a:gd name="connsiteY136" fmla="*/ 5391150 h 6857999"/>
              <a:gd name="connsiteX137" fmla="*/ 4933950 w 12192000"/>
              <a:gd name="connsiteY137" fmla="*/ 5353050 h 6857999"/>
              <a:gd name="connsiteX138" fmla="*/ 4800600 w 12192000"/>
              <a:gd name="connsiteY138" fmla="*/ 5314950 h 6857999"/>
              <a:gd name="connsiteX139" fmla="*/ 4743450 w 12192000"/>
              <a:gd name="connsiteY139" fmla="*/ 5295900 h 6857999"/>
              <a:gd name="connsiteX140" fmla="*/ 4667251 w 12192000"/>
              <a:gd name="connsiteY140" fmla="*/ 5276850 h 6857999"/>
              <a:gd name="connsiteX141" fmla="*/ 4457700 w 12192000"/>
              <a:gd name="connsiteY141" fmla="*/ 5200650 h 6857999"/>
              <a:gd name="connsiteX142" fmla="*/ 4305301 w 12192000"/>
              <a:gd name="connsiteY142" fmla="*/ 5162550 h 6857999"/>
              <a:gd name="connsiteX143" fmla="*/ 4229100 w 12192000"/>
              <a:gd name="connsiteY143" fmla="*/ 5105400 h 6857999"/>
              <a:gd name="connsiteX144" fmla="*/ 4133850 w 12192000"/>
              <a:gd name="connsiteY144" fmla="*/ 4991100 h 6857999"/>
              <a:gd name="connsiteX145" fmla="*/ 4114800 w 12192000"/>
              <a:gd name="connsiteY145" fmla="*/ 4933950 h 6857999"/>
              <a:gd name="connsiteX146" fmla="*/ 4038600 w 12192000"/>
              <a:gd name="connsiteY146" fmla="*/ 4819650 h 6857999"/>
              <a:gd name="connsiteX147" fmla="*/ 4019550 w 12192000"/>
              <a:gd name="connsiteY147" fmla="*/ 4762500 h 6857999"/>
              <a:gd name="connsiteX148" fmla="*/ 3962400 w 12192000"/>
              <a:gd name="connsiteY148" fmla="*/ 4705350 h 6857999"/>
              <a:gd name="connsiteX149" fmla="*/ 3924300 w 12192000"/>
              <a:gd name="connsiteY149" fmla="*/ 4648200 h 6857999"/>
              <a:gd name="connsiteX150" fmla="*/ 3867150 w 12192000"/>
              <a:gd name="connsiteY150" fmla="*/ 4629150 h 6857999"/>
              <a:gd name="connsiteX151" fmla="*/ 3829050 w 12192000"/>
              <a:gd name="connsiteY151" fmla="*/ 4572000 h 6857999"/>
              <a:gd name="connsiteX152" fmla="*/ 3752850 w 12192000"/>
              <a:gd name="connsiteY152" fmla="*/ 4552950 h 6857999"/>
              <a:gd name="connsiteX153" fmla="*/ 3676650 w 12192000"/>
              <a:gd name="connsiteY153" fmla="*/ 4438650 h 6857999"/>
              <a:gd name="connsiteX154" fmla="*/ 3638550 w 12192000"/>
              <a:gd name="connsiteY154" fmla="*/ 4381500 h 6857999"/>
              <a:gd name="connsiteX155" fmla="*/ 3600450 w 12192000"/>
              <a:gd name="connsiteY155" fmla="*/ 4248150 h 6857999"/>
              <a:gd name="connsiteX156" fmla="*/ 3543300 w 12192000"/>
              <a:gd name="connsiteY156" fmla="*/ 4171950 h 6857999"/>
              <a:gd name="connsiteX157" fmla="*/ 3505200 w 12192000"/>
              <a:gd name="connsiteY157" fmla="*/ 4114800 h 6857999"/>
              <a:gd name="connsiteX158" fmla="*/ 3448050 w 12192000"/>
              <a:gd name="connsiteY158" fmla="*/ 4095750 h 6857999"/>
              <a:gd name="connsiteX159" fmla="*/ 3429000 w 12192000"/>
              <a:gd name="connsiteY159" fmla="*/ 4152900 h 6857999"/>
              <a:gd name="connsiteX160" fmla="*/ 3371850 w 12192000"/>
              <a:gd name="connsiteY160" fmla="*/ 4095750 h 6857999"/>
              <a:gd name="connsiteX161" fmla="*/ 3257550 w 12192000"/>
              <a:gd name="connsiteY161" fmla="*/ 3962400 h 6857999"/>
              <a:gd name="connsiteX162" fmla="*/ 3143250 w 12192000"/>
              <a:gd name="connsiteY162" fmla="*/ 3924300 h 6857999"/>
              <a:gd name="connsiteX163" fmla="*/ 3009900 w 12192000"/>
              <a:gd name="connsiteY163" fmla="*/ 3810000 h 6857999"/>
              <a:gd name="connsiteX164" fmla="*/ 2895600 w 12192000"/>
              <a:gd name="connsiteY164" fmla="*/ 3752850 h 6857999"/>
              <a:gd name="connsiteX165" fmla="*/ 2838450 w 12192000"/>
              <a:gd name="connsiteY165" fmla="*/ 3714750 h 6857999"/>
              <a:gd name="connsiteX166" fmla="*/ 2743200 w 12192000"/>
              <a:gd name="connsiteY166" fmla="*/ 3581400 h 6857999"/>
              <a:gd name="connsiteX167" fmla="*/ 2667000 w 12192000"/>
              <a:gd name="connsiteY167" fmla="*/ 3467100 h 6857999"/>
              <a:gd name="connsiteX168" fmla="*/ 2724150 w 12192000"/>
              <a:gd name="connsiteY168" fmla="*/ 3429000 h 6857999"/>
              <a:gd name="connsiteX169" fmla="*/ 2705100 w 12192000"/>
              <a:gd name="connsiteY169" fmla="*/ 3371850 h 6857999"/>
              <a:gd name="connsiteX170" fmla="*/ 2590800 w 12192000"/>
              <a:gd name="connsiteY170" fmla="*/ 3257550 h 6857999"/>
              <a:gd name="connsiteX171" fmla="*/ 2552700 w 12192000"/>
              <a:gd name="connsiteY171" fmla="*/ 3200400 h 6857999"/>
              <a:gd name="connsiteX172" fmla="*/ 2400300 w 12192000"/>
              <a:gd name="connsiteY172" fmla="*/ 3143250 h 6857999"/>
              <a:gd name="connsiteX173" fmla="*/ 2343150 w 12192000"/>
              <a:gd name="connsiteY173" fmla="*/ 3124200 h 6857999"/>
              <a:gd name="connsiteX174" fmla="*/ 2114550 w 12192000"/>
              <a:gd name="connsiteY174" fmla="*/ 2933700 h 6857999"/>
              <a:gd name="connsiteX175" fmla="*/ 2076450 w 12192000"/>
              <a:gd name="connsiteY175" fmla="*/ 2876550 h 6857999"/>
              <a:gd name="connsiteX176" fmla="*/ 2095500 w 12192000"/>
              <a:gd name="connsiteY176" fmla="*/ 2819400 h 6857999"/>
              <a:gd name="connsiteX177" fmla="*/ 1962150 w 12192000"/>
              <a:gd name="connsiteY177" fmla="*/ 2743200 h 6857999"/>
              <a:gd name="connsiteX178" fmla="*/ 1866900 w 12192000"/>
              <a:gd name="connsiteY178" fmla="*/ 2724150 h 6857999"/>
              <a:gd name="connsiteX179" fmla="*/ 1733550 w 12192000"/>
              <a:gd name="connsiteY179" fmla="*/ 2647950 h 6857999"/>
              <a:gd name="connsiteX180" fmla="*/ 1619250 w 12192000"/>
              <a:gd name="connsiteY180" fmla="*/ 2571750 h 6857999"/>
              <a:gd name="connsiteX181" fmla="*/ 1581150 w 12192000"/>
              <a:gd name="connsiteY181" fmla="*/ 2514600 h 6857999"/>
              <a:gd name="connsiteX182" fmla="*/ 1504950 w 12192000"/>
              <a:gd name="connsiteY182" fmla="*/ 2476500 h 6857999"/>
              <a:gd name="connsiteX183" fmla="*/ 1447800 w 12192000"/>
              <a:gd name="connsiteY183" fmla="*/ 2438400 h 6857999"/>
              <a:gd name="connsiteX184" fmla="*/ 1276350 w 12192000"/>
              <a:gd name="connsiteY184" fmla="*/ 2305050 h 6857999"/>
              <a:gd name="connsiteX185" fmla="*/ 1200150 w 12192000"/>
              <a:gd name="connsiteY185" fmla="*/ 2247900 h 6857999"/>
              <a:gd name="connsiteX186" fmla="*/ 1085850 w 12192000"/>
              <a:gd name="connsiteY186" fmla="*/ 2152650 h 6857999"/>
              <a:gd name="connsiteX187" fmla="*/ 1028700 w 12192000"/>
              <a:gd name="connsiteY187" fmla="*/ 2057400 h 6857999"/>
              <a:gd name="connsiteX188" fmla="*/ 1009650 w 12192000"/>
              <a:gd name="connsiteY188" fmla="*/ 2000250 h 6857999"/>
              <a:gd name="connsiteX189" fmla="*/ 971550 w 12192000"/>
              <a:gd name="connsiteY189" fmla="*/ 1943100 h 6857999"/>
              <a:gd name="connsiteX190" fmla="*/ 952500 w 12192000"/>
              <a:gd name="connsiteY190" fmla="*/ 1885950 h 6857999"/>
              <a:gd name="connsiteX191" fmla="*/ 857250 w 12192000"/>
              <a:gd name="connsiteY191" fmla="*/ 1771650 h 6857999"/>
              <a:gd name="connsiteX192" fmla="*/ 819150 w 12192000"/>
              <a:gd name="connsiteY192" fmla="*/ 1676400 h 6857999"/>
              <a:gd name="connsiteX193" fmla="*/ 742950 w 12192000"/>
              <a:gd name="connsiteY193" fmla="*/ 1524000 h 6857999"/>
              <a:gd name="connsiteX194" fmla="*/ 685800 w 12192000"/>
              <a:gd name="connsiteY194" fmla="*/ 1390650 h 6857999"/>
              <a:gd name="connsiteX195" fmla="*/ 647700 w 12192000"/>
              <a:gd name="connsiteY195" fmla="*/ 1333500 h 6857999"/>
              <a:gd name="connsiteX196" fmla="*/ 590550 w 12192000"/>
              <a:gd name="connsiteY196" fmla="*/ 1314450 h 6857999"/>
              <a:gd name="connsiteX197" fmla="*/ 742950 w 12192000"/>
              <a:gd name="connsiteY197" fmla="*/ 1295400 h 6857999"/>
              <a:gd name="connsiteX198" fmla="*/ 571500 w 12192000"/>
              <a:gd name="connsiteY198" fmla="*/ 1200150 h 6857999"/>
              <a:gd name="connsiteX199" fmla="*/ 495300 w 12192000"/>
              <a:gd name="connsiteY199" fmla="*/ 1181100 h 6857999"/>
              <a:gd name="connsiteX200" fmla="*/ 419100 w 12192000"/>
              <a:gd name="connsiteY200" fmla="*/ 1143000 h 6857999"/>
              <a:gd name="connsiteX201" fmla="*/ 285750 w 12192000"/>
              <a:gd name="connsiteY201" fmla="*/ 1047750 h 6857999"/>
              <a:gd name="connsiteX202" fmla="*/ 209550 w 12192000"/>
              <a:gd name="connsiteY202" fmla="*/ 952500 h 6857999"/>
              <a:gd name="connsiteX203" fmla="*/ 152400 w 12192000"/>
              <a:gd name="connsiteY203" fmla="*/ 914400 h 6857999"/>
              <a:gd name="connsiteX204" fmla="*/ 57150 w 12192000"/>
              <a:gd name="connsiteY204" fmla="*/ 781050 h 6857999"/>
              <a:gd name="connsiteX205" fmla="*/ 0 w 12192000"/>
              <a:gd name="connsiteY205" fmla="*/ 7239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12192000" h="6857999">
                <a:moveTo>
                  <a:pt x="9513246" y="3284529"/>
                </a:moveTo>
                <a:lnTo>
                  <a:pt x="9517026" y="3288757"/>
                </a:lnTo>
                <a:cubicBezTo>
                  <a:pt x="9523037" y="3296532"/>
                  <a:pt x="9525744" y="3301706"/>
                  <a:pt x="9514684" y="3286542"/>
                </a:cubicBezTo>
                <a:close/>
                <a:moveTo>
                  <a:pt x="0" y="0"/>
                </a:moveTo>
                <a:lnTo>
                  <a:pt x="5787203" y="0"/>
                </a:lnTo>
                <a:lnTo>
                  <a:pt x="5810251" y="38100"/>
                </a:lnTo>
                <a:cubicBezTo>
                  <a:pt x="5822950" y="57150"/>
                  <a:pt x="5832161" y="79061"/>
                  <a:pt x="5848350" y="95250"/>
                </a:cubicBezTo>
                <a:cubicBezTo>
                  <a:pt x="5886448" y="133350"/>
                  <a:pt x="5917818" y="179662"/>
                  <a:pt x="5962648" y="209550"/>
                </a:cubicBezTo>
                <a:lnTo>
                  <a:pt x="6134099" y="323850"/>
                </a:lnTo>
                <a:cubicBezTo>
                  <a:pt x="6153149" y="336550"/>
                  <a:pt x="6172934" y="348213"/>
                  <a:pt x="6191251" y="361950"/>
                </a:cubicBezTo>
                <a:cubicBezTo>
                  <a:pt x="6285764" y="432837"/>
                  <a:pt x="6241031" y="401488"/>
                  <a:pt x="6324599" y="457200"/>
                </a:cubicBezTo>
                <a:cubicBezTo>
                  <a:pt x="6337299" y="476250"/>
                  <a:pt x="6345468" y="499273"/>
                  <a:pt x="6362699" y="514350"/>
                </a:cubicBezTo>
                <a:cubicBezTo>
                  <a:pt x="6397159" y="544503"/>
                  <a:pt x="6438899" y="565150"/>
                  <a:pt x="6476999" y="590550"/>
                </a:cubicBezTo>
                <a:cubicBezTo>
                  <a:pt x="6496050" y="603250"/>
                  <a:pt x="6517961" y="612461"/>
                  <a:pt x="6534149" y="628650"/>
                </a:cubicBezTo>
                <a:cubicBezTo>
                  <a:pt x="6605498" y="699999"/>
                  <a:pt x="6565741" y="677281"/>
                  <a:pt x="6648450" y="704850"/>
                </a:cubicBezTo>
                <a:cubicBezTo>
                  <a:pt x="6720747" y="813295"/>
                  <a:pt x="6644605" y="724425"/>
                  <a:pt x="6743698" y="781050"/>
                </a:cubicBezTo>
                <a:cubicBezTo>
                  <a:pt x="6771267" y="796802"/>
                  <a:pt x="6793483" y="820588"/>
                  <a:pt x="6819896" y="838200"/>
                </a:cubicBezTo>
                <a:cubicBezTo>
                  <a:pt x="6850707" y="858739"/>
                  <a:pt x="6883753" y="875726"/>
                  <a:pt x="6915148" y="895350"/>
                </a:cubicBezTo>
                <a:cubicBezTo>
                  <a:pt x="6934565" y="907484"/>
                  <a:pt x="6953249" y="920750"/>
                  <a:pt x="6972300" y="933450"/>
                </a:cubicBezTo>
                <a:cubicBezTo>
                  <a:pt x="6985948" y="953923"/>
                  <a:pt x="6995618" y="968825"/>
                  <a:pt x="7002350" y="979435"/>
                </a:cubicBezTo>
                <a:lnTo>
                  <a:pt x="7014281" y="998883"/>
                </a:lnTo>
                <a:lnTo>
                  <a:pt x="7015759" y="1001808"/>
                </a:lnTo>
                <a:cubicBezTo>
                  <a:pt x="7016637" y="1003256"/>
                  <a:pt x="7016649" y="1002967"/>
                  <a:pt x="7014759" y="999665"/>
                </a:cubicBezTo>
                <a:lnTo>
                  <a:pt x="7014281" y="998883"/>
                </a:lnTo>
                <a:lnTo>
                  <a:pt x="7011574" y="993534"/>
                </a:lnTo>
                <a:cubicBezTo>
                  <a:pt x="7005309" y="978966"/>
                  <a:pt x="7001823" y="957070"/>
                  <a:pt x="7067550" y="1009650"/>
                </a:cubicBezTo>
                <a:cubicBezTo>
                  <a:pt x="7085427" y="1023953"/>
                  <a:pt x="7088418" y="1051723"/>
                  <a:pt x="7105648" y="1066800"/>
                </a:cubicBezTo>
                <a:cubicBezTo>
                  <a:pt x="7140111" y="1096953"/>
                  <a:pt x="7181848" y="1117600"/>
                  <a:pt x="7219948" y="1143000"/>
                </a:cubicBezTo>
                <a:lnTo>
                  <a:pt x="7277098" y="1181100"/>
                </a:lnTo>
                <a:lnTo>
                  <a:pt x="7334249" y="1219200"/>
                </a:lnTo>
                <a:cubicBezTo>
                  <a:pt x="7340599" y="1244600"/>
                  <a:pt x="7340308" y="1272668"/>
                  <a:pt x="7353299" y="1295400"/>
                </a:cubicBezTo>
                <a:cubicBezTo>
                  <a:pt x="7414468" y="1402448"/>
                  <a:pt x="7579345" y="1366625"/>
                  <a:pt x="7181848" y="1333500"/>
                </a:cubicBezTo>
                <a:cubicBezTo>
                  <a:pt x="7137399" y="1339850"/>
                  <a:pt x="7083561" y="1324500"/>
                  <a:pt x="7048499" y="1352550"/>
                </a:cubicBezTo>
                <a:cubicBezTo>
                  <a:pt x="7030622" y="1366853"/>
                  <a:pt x="7069369" y="1394623"/>
                  <a:pt x="7086600" y="1409700"/>
                </a:cubicBezTo>
                <a:cubicBezTo>
                  <a:pt x="7121058" y="1439853"/>
                  <a:pt x="7162799" y="1460500"/>
                  <a:pt x="7200897" y="1485900"/>
                </a:cubicBezTo>
                <a:cubicBezTo>
                  <a:pt x="7219948" y="1498600"/>
                  <a:pt x="7241858" y="1507811"/>
                  <a:pt x="7258049" y="1524000"/>
                </a:cubicBezTo>
                <a:cubicBezTo>
                  <a:pt x="7296148" y="1562100"/>
                  <a:pt x="7329244" y="1605971"/>
                  <a:pt x="7372350" y="1638300"/>
                </a:cubicBezTo>
                <a:cubicBezTo>
                  <a:pt x="7466864" y="1709187"/>
                  <a:pt x="7422130" y="1677838"/>
                  <a:pt x="7505700" y="1733550"/>
                </a:cubicBezTo>
                <a:lnTo>
                  <a:pt x="7581898" y="1847850"/>
                </a:lnTo>
                <a:cubicBezTo>
                  <a:pt x="7594598" y="1866900"/>
                  <a:pt x="7600949" y="1892300"/>
                  <a:pt x="7619997" y="1905000"/>
                </a:cubicBezTo>
                <a:lnTo>
                  <a:pt x="7677148" y="1943100"/>
                </a:lnTo>
                <a:cubicBezTo>
                  <a:pt x="7689848" y="1962150"/>
                  <a:pt x="7697372" y="1985947"/>
                  <a:pt x="7715247" y="2000250"/>
                </a:cubicBezTo>
                <a:cubicBezTo>
                  <a:pt x="7729330" y="2011516"/>
                  <a:pt x="7841457" y="2035374"/>
                  <a:pt x="7848599" y="2038350"/>
                </a:cubicBezTo>
                <a:cubicBezTo>
                  <a:pt x="7901026" y="2060195"/>
                  <a:pt x="7947117" y="2096589"/>
                  <a:pt x="8001000" y="2114550"/>
                </a:cubicBezTo>
                <a:cubicBezTo>
                  <a:pt x="8039100" y="2127250"/>
                  <a:pt x="8079379" y="2134689"/>
                  <a:pt x="8115300" y="2152650"/>
                </a:cubicBezTo>
                <a:cubicBezTo>
                  <a:pt x="8140700" y="2165350"/>
                  <a:pt x="8168392" y="2174244"/>
                  <a:pt x="8191500" y="2190750"/>
                </a:cubicBezTo>
                <a:cubicBezTo>
                  <a:pt x="8243384" y="2227810"/>
                  <a:pt x="8251940" y="2256316"/>
                  <a:pt x="8286750" y="2305050"/>
                </a:cubicBezTo>
                <a:cubicBezTo>
                  <a:pt x="8305204" y="2330886"/>
                  <a:pt x="8324850" y="2355850"/>
                  <a:pt x="8343900" y="2381250"/>
                </a:cubicBezTo>
                <a:cubicBezTo>
                  <a:pt x="8378827" y="2486031"/>
                  <a:pt x="8341964" y="2392149"/>
                  <a:pt x="8401050" y="2495550"/>
                </a:cubicBezTo>
                <a:cubicBezTo>
                  <a:pt x="8415139" y="2520206"/>
                  <a:pt x="8425061" y="2547094"/>
                  <a:pt x="8439150" y="2571750"/>
                </a:cubicBezTo>
                <a:cubicBezTo>
                  <a:pt x="8450509" y="2591629"/>
                  <a:pt x="8467011" y="2608422"/>
                  <a:pt x="8477250" y="2628900"/>
                </a:cubicBezTo>
                <a:cubicBezTo>
                  <a:pt x="8486230" y="2646861"/>
                  <a:pt x="8487320" y="2668089"/>
                  <a:pt x="8496300" y="2686050"/>
                </a:cubicBezTo>
                <a:cubicBezTo>
                  <a:pt x="8506539" y="2706528"/>
                  <a:pt x="8524161" y="2722722"/>
                  <a:pt x="8534400" y="2743200"/>
                </a:cubicBezTo>
                <a:cubicBezTo>
                  <a:pt x="8543380" y="2761161"/>
                  <a:pt x="8539251" y="2786151"/>
                  <a:pt x="8553450" y="2800350"/>
                </a:cubicBezTo>
                <a:cubicBezTo>
                  <a:pt x="8585829" y="2832729"/>
                  <a:pt x="8629650" y="2851150"/>
                  <a:pt x="8667750" y="2876550"/>
                </a:cubicBezTo>
                <a:cubicBezTo>
                  <a:pt x="8686800" y="2889250"/>
                  <a:pt x="8702688" y="2909097"/>
                  <a:pt x="8724900" y="2914650"/>
                </a:cubicBezTo>
                <a:cubicBezTo>
                  <a:pt x="8832512" y="2941553"/>
                  <a:pt x="8775427" y="2928565"/>
                  <a:pt x="8896350" y="2952750"/>
                </a:cubicBezTo>
                <a:cubicBezTo>
                  <a:pt x="8915400" y="2971800"/>
                  <a:pt x="8936253" y="2989204"/>
                  <a:pt x="8953500" y="3009900"/>
                </a:cubicBezTo>
                <a:cubicBezTo>
                  <a:pt x="8968157" y="3027489"/>
                  <a:pt x="8975411" y="3050861"/>
                  <a:pt x="8991600" y="3067050"/>
                </a:cubicBezTo>
                <a:cubicBezTo>
                  <a:pt x="9007789" y="3083239"/>
                  <a:pt x="9029700" y="3092450"/>
                  <a:pt x="9048750" y="3105150"/>
                </a:cubicBezTo>
                <a:cubicBezTo>
                  <a:pt x="9061450" y="3124200"/>
                  <a:pt x="9065592" y="3153797"/>
                  <a:pt x="9086850" y="3162300"/>
                </a:cubicBezTo>
                <a:cubicBezTo>
                  <a:pt x="9150350" y="3187700"/>
                  <a:pt x="9150350" y="3111500"/>
                  <a:pt x="9163050" y="3086100"/>
                </a:cubicBezTo>
                <a:cubicBezTo>
                  <a:pt x="9173289" y="3065622"/>
                  <a:pt x="9188450" y="3048000"/>
                  <a:pt x="9201150" y="3028950"/>
                </a:cubicBezTo>
                <a:cubicBezTo>
                  <a:pt x="9301741" y="3062480"/>
                  <a:pt x="9241592" y="3036861"/>
                  <a:pt x="9372600" y="3124200"/>
                </a:cubicBezTo>
                <a:lnTo>
                  <a:pt x="9429750" y="3162300"/>
                </a:lnTo>
                <a:cubicBezTo>
                  <a:pt x="9466538" y="3217483"/>
                  <a:pt x="9489699" y="3251248"/>
                  <a:pt x="9503646" y="3271079"/>
                </a:cubicBezTo>
                <a:lnTo>
                  <a:pt x="9513246" y="3284529"/>
                </a:lnTo>
                <a:lnTo>
                  <a:pt x="9506840" y="3277361"/>
                </a:lnTo>
                <a:cubicBezTo>
                  <a:pt x="9496790" y="3268449"/>
                  <a:pt x="9491075" y="3273641"/>
                  <a:pt x="9525000" y="3352800"/>
                </a:cubicBezTo>
                <a:cubicBezTo>
                  <a:pt x="9534019" y="3373844"/>
                  <a:pt x="9552861" y="3389472"/>
                  <a:pt x="9563100" y="3409950"/>
                </a:cubicBezTo>
                <a:cubicBezTo>
                  <a:pt x="9572080" y="3427911"/>
                  <a:pt x="9573170" y="3449139"/>
                  <a:pt x="9582150" y="3467100"/>
                </a:cubicBezTo>
                <a:cubicBezTo>
                  <a:pt x="9592389" y="3487578"/>
                  <a:pt x="9610011" y="3503772"/>
                  <a:pt x="9620250" y="3524250"/>
                </a:cubicBezTo>
                <a:cubicBezTo>
                  <a:pt x="9629230" y="3542211"/>
                  <a:pt x="9633783" y="3562092"/>
                  <a:pt x="9639300" y="3581400"/>
                </a:cubicBezTo>
                <a:cubicBezTo>
                  <a:pt x="9647438" y="3609884"/>
                  <a:pt x="9662175" y="3684300"/>
                  <a:pt x="9677400" y="3714750"/>
                </a:cubicBezTo>
                <a:cubicBezTo>
                  <a:pt x="9687639" y="3735228"/>
                  <a:pt x="9705261" y="3751422"/>
                  <a:pt x="9715500" y="3771900"/>
                </a:cubicBezTo>
                <a:cubicBezTo>
                  <a:pt x="9724480" y="3789861"/>
                  <a:pt x="9723411" y="3812342"/>
                  <a:pt x="9734550" y="3829050"/>
                </a:cubicBezTo>
                <a:cubicBezTo>
                  <a:pt x="9776291" y="3891662"/>
                  <a:pt x="9796137" y="3880373"/>
                  <a:pt x="9848850" y="3924300"/>
                </a:cubicBezTo>
                <a:cubicBezTo>
                  <a:pt x="9994775" y="4045904"/>
                  <a:pt x="9821541" y="3910579"/>
                  <a:pt x="9944100" y="4057650"/>
                </a:cubicBezTo>
                <a:cubicBezTo>
                  <a:pt x="9958757" y="4075239"/>
                  <a:pt x="9983661" y="4081093"/>
                  <a:pt x="10001250" y="4095750"/>
                </a:cubicBezTo>
                <a:cubicBezTo>
                  <a:pt x="10056255" y="4141587"/>
                  <a:pt x="10059038" y="4153856"/>
                  <a:pt x="10096500" y="4210050"/>
                </a:cubicBezTo>
                <a:cubicBezTo>
                  <a:pt x="10102850" y="4235450"/>
                  <a:pt x="10101674" y="4264048"/>
                  <a:pt x="10115550" y="4286250"/>
                </a:cubicBezTo>
                <a:cubicBezTo>
                  <a:pt x="10152695" y="4345682"/>
                  <a:pt x="10197074" y="4363531"/>
                  <a:pt x="10248900" y="4400550"/>
                </a:cubicBezTo>
                <a:cubicBezTo>
                  <a:pt x="10274736" y="4419004"/>
                  <a:pt x="10297533" y="4441948"/>
                  <a:pt x="10325100" y="4457700"/>
                </a:cubicBezTo>
                <a:cubicBezTo>
                  <a:pt x="10342535" y="4467663"/>
                  <a:pt x="10364697" y="4466998"/>
                  <a:pt x="10382250" y="4476750"/>
                </a:cubicBezTo>
                <a:cubicBezTo>
                  <a:pt x="10422278" y="4498988"/>
                  <a:pt x="10496550" y="4552950"/>
                  <a:pt x="10496550" y="4552950"/>
                </a:cubicBezTo>
                <a:cubicBezTo>
                  <a:pt x="10598150" y="4705350"/>
                  <a:pt x="10464800" y="4521200"/>
                  <a:pt x="10591800" y="4648200"/>
                </a:cubicBezTo>
                <a:cubicBezTo>
                  <a:pt x="10695597" y="4751997"/>
                  <a:pt x="10596947" y="4707066"/>
                  <a:pt x="10706100" y="4743450"/>
                </a:cubicBezTo>
                <a:cubicBezTo>
                  <a:pt x="10731500" y="4737100"/>
                  <a:pt x="10756118" y="4724400"/>
                  <a:pt x="10782300" y="4724400"/>
                </a:cubicBezTo>
                <a:cubicBezTo>
                  <a:pt x="10875855" y="4724400"/>
                  <a:pt x="10853861" y="4760181"/>
                  <a:pt x="10934700" y="4800600"/>
                </a:cubicBezTo>
                <a:cubicBezTo>
                  <a:pt x="10958118" y="4812309"/>
                  <a:pt x="10985500" y="4813300"/>
                  <a:pt x="11010900" y="4819650"/>
                </a:cubicBezTo>
                <a:cubicBezTo>
                  <a:pt x="11029950" y="4832350"/>
                  <a:pt x="11055350" y="4838700"/>
                  <a:pt x="11068050" y="4857750"/>
                </a:cubicBezTo>
                <a:cubicBezTo>
                  <a:pt x="11082573" y="4879535"/>
                  <a:pt x="11075391" y="4910532"/>
                  <a:pt x="11087100" y="4933950"/>
                </a:cubicBezTo>
                <a:cubicBezTo>
                  <a:pt x="11101299" y="4962348"/>
                  <a:pt x="11125200" y="4984750"/>
                  <a:pt x="11144250" y="5010150"/>
                </a:cubicBezTo>
                <a:cubicBezTo>
                  <a:pt x="11150600" y="5041900"/>
                  <a:pt x="11155447" y="5073988"/>
                  <a:pt x="11163300" y="5105400"/>
                </a:cubicBezTo>
                <a:cubicBezTo>
                  <a:pt x="11168170" y="5124881"/>
                  <a:pt x="11178412" y="5142859"/>
                  <a:pt x="11182350" y="5162550"/>
                </a:cubicBezTo>
                <a:cubicBezTo>
                  <a:pt x="11191156" y="5206579"/>
                  <a:pt x="11173350" y="5260838"/>
                  <a:pt x="11201400" y="5295900"/>
                </a:cubicBezTo>
                <a:cubicBezTo>
                  <a:pt x="11231610" y="5333663"/>
                  <a:pt x="11289849" y="5335089"/>
                  <a:pt x="11334750" y="5353050"/>
                </a:cubicBezTo>
                <a:cubicBezTo>
                  <a:pt x="11415158" y="5385213"/>
                  <a:pt x="11397840" y="5367070"/>
                  <a:pt x="11506200" y="5391150"/>
                </a:cubicBezTo>
                <a:cubicBezTo>
                  <a:pt x="11525802" y="5395506"/>
                  <a:pt x="11543977" y="5404916"/>
                  <a:pt x="11563350" y="5410200"/>
                </a:cubicBezTo>
                <a:cubicBezTo>
                  <a:pt x="11613868" y="5423978"/>
                  <a:pt x="11715750" y="5448300"/>
                  <a:pt x="11715750" y="5448300"/>
                </a:cubicBezTo>
                <a:cubicBezTo>
                  <a:pt x="11741150" y="5473700"/>
                  <a:pt x="11764677" y="5501123"/>
                  <a:pt x="11791950" y="5524500"/>
                </a:cubicBezTo>
                <a:cubicBezTo>
                  <a:pt x="11809333" y="5539400"/>
                  <a:pt x="11836400" y="5543550"/>
                  <a:pt x="11849100" y="5562600"/>
                </a:cubicBezTo>
                <a:cubicBezTo>
                  <a:pt x="11863623" y="5584385"/>
                  <a:pt x="11860957" y="5613626"/>
                  <a:pt x="11868150" y="5638800"/>
                </a:cubicBezTo>
                <a:cubicBezTo>
                  <a:pt x="11887868" y="5707812"/>
                  <a:pt x="11883555" y="5690483"/>
                  <a:pt x="11925300" y="5753100"/>
                </a:cubicBezTo>
                <a:cubicBezTo>
                  <a:pt x="11918950" y="5797550"/>
                  <a:pt x="11930048" y="5848374"/>
                  <a:pt x="11906250" y="5886450"/>
                </a:cubicBezTo>
                <a:cubicBezTo>
                  <a:pt x="11892374" y="5908652"/>
                  <a:pt x="11850494" y="5889144"/>
                  <a:pt x="11830050" y="5905500"/>
                </a:cubicBezTo>
                <a:cubicBezTo>
                  <a:pt x="11814370" y="5918044"/>
                  <a:pt x="11817350" y="5943600"/>
                  <a:pt x="11811000" y="5962650"/>
                </a:cubicBezTo>
                <a:cubicBezTo>
                  <a:pt x="11849100" y="5988050"/>
                  <a:pt x="11888668" y="6011376"/>
                  <a:pt x="11925300" y="6038850"/>
                </a:cubicBezTo>
                <a:cubicBezTo>
                  <a:pt x="11935534" y="6046526"/>
                  <a:pt x="12035859" y="6123971"/>
                  <a:pt x="12058650" y="6134100"/>
                </a:cubicBezTo>
                <a:cubicBezTo>
                  <a:pt x="12095350" y="6150411"/>
                  <a:pt x="12134850" y="6159500"/>
                  <a:pt x="12172950" y="6172200"/>
                </a:cubicBezTo>
                <a:lnTo>
                  <a:pt x="12192000" y="6177199"/>
                </a:lnTo>
                <a:lnTo>
                  <a:pt x="12192000" y="6857999"/>
                </a:lnTo>
                <a:lnTo>
                  <a:pt x="6196434" y="6857999"/>
                </a:lnTo>
                <a:lnTo>
                  <a:pt x="6190168" y="6849391"/>
                </a:lnTo>
                <a:cubicBezTo>
                  <a:pt x="6184331" y="6839456"/>
                  <a:pt x="6178854" y="6829216"/>
                  <a:pt x="6172200" y="6819900"/>
                </a:cubicBezTo>
                <a:cubicBezTo>
                  <a:pt x="6153746" y="6794064"/>
                  <a:pt x="6133503" y="6769536"/>
                  <a:pt x="6115051" y="6743700"/>
                </a:cubicBezTo>
                <a:cubicBezTo>
                  <a:pt x="6101743" y="6725069"/>
                  <a:pt x="6091605" y="6704139"/>
                  <a:pt x="6076950" y="6686550"/>
                </a:cubicBezTo>
                <a:cubicBezTo>
                  <a:pt x="6031111" y="6631545"/>
                  <a:pt x="6018843" y="6628762"/>
                  <a:pt x="5962648" y="6591300"/>
                </a:cubicBezTo>
                <a:cubicBezTo>
                  <a:pt x="5868054" y="6449407"/>
                  <a:pt x="5989631" y="6623679"/>
                  <a:pt x="5867398" y="6477000"/>
                </a:cubicBezTo>
                <a:cubicBezTo>
                  <a:pt x="5830989" y="6433309"/>
                  <a:pt x="5816269" y="6382867"/>
                  <a:pt x="5772149" y="6343650"/>
                </a:cubicBezTo>
                <a:cubicBezTo>
                  <a:pt x="5737926" y="6313228"/>
                  <a:pt x="5695948" y="6292850"/>
                  <a:pt x="5657850" y="6267450"/>
                </a:cubicBezTo>
                <a:lnTo>
                  <a:pt x="5600698" y="6229350"/>
                </a:lnTo>
                <a:cubicBezTo>
                  <a:pt x="5581649" y="6216650"/>
                  <a:pt x="5559739" y="6207439"/>
                  <a:pt x="5543550" y="6191250"/>
                </a:cubicBezTo>
                <a:cubicBezTo>
                  <a:pt x="5466320" y="6114020"/>
                  <a:pt x="5510498" y="6146148"/>
                  <a:pt x="5410199" y="6096000"/>
                </a:cubicBezTo>
                <a:cubicBezTo>
                  <a:pt x="5327788" y="5972381"/>
                  <a:pt x="5428378" y="6095501"/>
                  <a:pt x="5295900" y="6019800"/>
                </a:cubicBezTo>
                <a:cubicBezTo>
                  <a:pt x="5236662" y="5985950"/>
                  <a:pt x="5231834" y="5941020"/>
                  <a:pt x="5200650" y="5886450"/>
                </a:cubicBezTo>
                <a:cubicBezTo>
                  <a:pt x="5189291" y="5866571"/>
                  <a:pt x="5172789" y="5849778"/>
                  <a:pt x="5162550" y="5829300"/>
                </a:cubicBezTo>
                <a:cubicBezTo>
                  <a:pt x="5153570" y="5811339"/>
                  <a:pt x="5123421" y="5772150"/>
                  <a:pt x="5143499" y="5772150"/>
                </a:cubicBezTo>
                <a:cubicBezTo>
                  <a:pt x="5180526" y="5772150"/>
                  <a:pt x="5207000" y="5810250"/>
                  <a:pt x="5238749" y="5829300"/>
                </a:cubicBezTo>
                <a:cubicBezTo>
                  <a:pt x="5245227" y="5837936"/>
                  <a:pt x="5305449" y="5948351"/>
                  <a:pt x="5353051" y="5924550"/>
                </a:cubicBezTo>
                <a:cubicBezTo>
                  <a:pt x="5371012" y="5915570"/>
                  <a:pt x="5365750" y="5886450"/>
                  <a:pt x="5372100" y="5867400"/>
                </a:cubicBezTo>
                <a:cubicBezTo>
                  <a:pt x="5219700" y="5765800"/>
                  <a:pt x="5403850" y="5899150"/>
                  <a:pt x="5276850" y="5772150"/>
                </a:cubicBezTo>
                <a:cubicBezTo>
                  <a:pt x="5260661" y="5755961"/>
                  <a:pt x="5238749" y="5746750"/>
                  <a:pt x="5219700" y="5734050"/>
                </a:cubicBezTo>
                <a:cubicBezTo>
                  <a:pt x="5146482" y="5624222"/>
                  <a:pt x="5209872" y="5730168"/>
                  <a:pt x="5162550" y="5619750"/>
                </a:cubicBezTo>
                <a:cubicBezTo>
                  <a:pt x="5151363" y="5593648"/>
                  <a:pt x="5135636" y="5569652"/>
                  <a:pt x="5124450" y="5543550"/>
                </a:cubicBezTo>
                <a:cubicBezTo>
                  <a:pt x="5105669" y="5499727"/>
                  <a:pt x="5107978" y="5463148"/>
                  <a:pt x="5067301" y="5429250"/>
                </a:cubicBezTo>
                <a:cubicBezTo>
                  <a:pt x="5045485" y="5411070"/>
                  <a:pt x="5015756" y="5405239"/>
                  <a:pt x="4991100" y="5391150"/>
                </a:cubicBezTo>
                <a:cubicBezTo>
                  <a:pt x="4971222" y="5379791"/>
                  <a:pt x="4954429" y="5363289"/>
                  <a:pt x="4933950" y="5353050"/>
                </a:cubicBezTo>
                <a:cubicBezTo>
                  <a:pt x="4903501" y="5337825"/>
                  <a:pt x="4829085" y="5323088"/>
                  <a:pt x="4800600" y="5314950"/>
                </a:cubicBezTo>
                <a:cubicBezTo>
                  <a:pt x="4781293" y="5309433"/>
                  <a:pt x="4762759" y="5301417"/>
                  <a:pt x="4743450" y="5295900"/>
                </a:cubicBezTo>
                <a:cubicBezTo>
                  <a:pt x="4718277" y="5288707"/>
                  <a:pt x="4692088" y="5285129"/>
                  <a:pt x="4667251" y="5276850"/>
                </a:cubicBezTo>
                <a:cubicBezTo>
                  <a:pt x="4593389" y="5252229"/>
                  <a:pt x="4535529" y="5216216"/>
                  <a:pt x="4457700" y="5200650"/>
                </a:cubicBezTo>
                <a:cubicBezTo>
                  <a:pt x="4342760" y="5177662"/>
                  <a:pt x="4393167" y="5191839"/>
                  <a:pt x="4305301" y="5162550"/>
                </a:cubicBezTo>
                <a:cubicBezTo>
                  <a:pt x="4279900" y="5143500"/>
                  <a:pt x="4253206" y="5126063"/>
                  <a:pt x="4229100" y="5105400"/>
                </a:cubicBezTo>
                <a:cubicBezTo>
                  <a:pt x="4192235" y="5073802"/>
                  <a:pt x="4155896" y="5035193"/>
                  <a:pt x="4133850" y="4991100"/>
                </a:cubicBezTo>
                <a:cubicBezTo>
                  <a:pt x="4124870" y="4973139"/>
                  <a:pt x="4124552" y="4951503"/>
                  <a:pt x="4114800" y="4933950"/>
                </a:cubicBezTo>
                <a:cubicBezTo>
                  <a:pt x="4092562" y="4893922"/>
                  <a:pt x="4053080" y="4863091"/>
                  <a:pt x="4038600" y="4819650"/>
                </a:cubicBezTo>
                <a:cubicBezTo>
                  <a:pt x="4032250" y="4800600"/>
                  <a:pt x="4030689" y="4779208"/>
                  <a:pt x="4019550" y="4762500"/>
                </a:cubicBezTo>
                <a:cubicBezTo>
                  <a:pt x="4004606" y="4740084"/>
                  <a:pt x="3979647" y="4726046"/>
                  <a:pt x="3962400" y="4705350"/>
                </a:cubicBezTo>
                <a:cubicBezTo>
                  <a:pt x="3947743" y="4687761"/>
                  <a:pt x="3942178" y="4662503"/>
                  <a:pt x="3924300" y="4648200"/>
                </a:cubicBezTo>
                <a:cubicBezTo>
                  <a:pt x="3908620" y="4635656"/>
                  <a:pt x="3886200" y="4635500"/>
                  <a:pt x="3867150" y="4629150"/>
                </a:cubicBezTo>
                <a:cubicBezTo>
                  <a:pt x="3854450" y="4610100"/>
                  <a:pt x="3848100" y="4584700"/>
                  <a:pt x="3829050" y="4572000"/>
                </a:cubicBezTo>
                <a:cubicBezTo>
                  <a:pt x="3807265" y="4557477"/>
                  <a:pt x="3772554" y="4570191"/>
                  <a:pt x="3752850" y="4552950"/>
                </a:cubicBezTo>
                <a:cubicBezTo>
                  <a:pt x="3718389" y="4522797"/>
                  <a:pt x="3702050" y="4476750"/>
                  <a:pt x="3676650" y="4438650"/>
                </a:cubicBezTo>
                <a:lnTo>
                  <a:pt x="3638550" y="4381500"/>
                </a:lnTo>
                <a:cubicBezTo>
                  <a:pt x="3634426" y="4365004"/>
                  <a:pt x="3612596" y="4269406"/>
                  <a:pt x="3600450" y="4248150"/>
                </a:cubicBezTo>
                <a:cubicBezTo>
                  <a:pt x="3584698" y="4220583"/>
                  <a:pt x="3561754" y="4197786"/>
                  <a:pt x="3543300" y="4171950"/>
                </a:cubicBezTo>
                <a:cubicBezTo>
                  <a:pt x="3529992" y="4153319"/>
                  <a:pt x="3523078" y="4129103"/>
                  <a:pt x="3505200" y="4114800"/>
                </a:cubicBezTo>
                <a:cubicBezTo>
                  <a:pt x="3489520" y="4102256"/>
                  <a:pt x="3467100" y="4102100"/>
                  <a:pt x="3448050" y="4095750"/>
                </a:cubicBezTo>
                <a:cubicBezTo>
                  <a:pt x="3441700" y="4114800"/>
                  <a:pt x="3449080" y="4152900"/>
                  <a:pt x="3429000" y="4152900"/>
                </a:cubicBezTo>
                <a:cubicBezTo>
                  <a:pt x="3402059" y="4152900"/>
                  <a:pt x="3389097" y="4116446"/>
                  <a:pt x="3371850" y="4095750"/>
                </a:cubicBezTo>
                <a:cubicBezTo>
                  <a:pt x="3324070" y="4038414"/>
                  <a:pt x="3333865" y="4008189"/>
                  <a:pt x="3257550" y="3962400"/>
                </a:cubicBezTo>
                <a:cubicBezTo>
                  <a:pt x="3223112" y="3941737"/>
                  <a:pt x="3179950" y="3940611"/>
                  <a:pt x="3143250" y="3924300"/>
                </a:cubicBezTo>
                <a:cubicBezTo>
                  <a:pt x="3082695" y="3897387"/>
                  <a:pt x="3060740" y="3853577"/>
                  <a:pt x="3009900" y="3810000"/>
                </a:cubicBezTo>
                <a:cubicBezTo>
                  <a:pt x="2933467" y="3744486"/>
                  <a:pt x="2976728" y="3793414"/>
                  <a:pt x="2895600" y="3752850"/>
                </a:cubicBezTo>
                <a:cubicBezTo>
                  <a:pt x="2875122" y="3742611"/>
                  <a:pt x="2857500" y="3727450"/>
                  <a:pt x="2838450" y="3714750"/>
                </a:cubicBezTo>
                <a:cubicBezTo>
                  <a:pt x="2755738" y="3549327"/>
                  <a:pt x="2851323" y="3720415"/>
                  <a:pt x="2743200" y="3581400"/>
                </a:cubicBezTo>
                <a:cubicBezTo>
                  <a:pt x="2715087" y="3545255"/>
                  <a:pt x="2667000" y="3467100"/>
                  <a:pt x="2667000" y="3467100"/>
                </a:cubicBezTo>
                <a:cubicBezTo>
                  <a:pt x="2686050" y="3454400"/>
                  <a:pt x="2715647" y="3450258"/>
                  <a:pt x="2724150" y="3429000"/>
                </a:cubicBezTo>
                <a:cubicBezTo>
                  <a:pt x="2731608" y="3410356"/>
                  <a:pt x="2717428" y="3387701"/>
                  <a:pt x="2705100" y="3371850"/>
                </a:cubicBezTo>
                <a:cubicBezTo>
                  <a:pt x="2672020" y="3329318"/>
                  <a:pt x="2620688" y="3302382"/>
                  <a:pt x="2590800" y="3257550"/>
                </a:cubicBezTo>
                <a:cubicBezTo>
                  <a:pt x="2578100" y="3238500"/>
                  <a:pt x="2570289" y="3215057"/>
                  <a:pt x="2552700" y="3200400"/>
                </a:cubicBezTo>
                <a:cubicBezTo>
                  <a:pt x="2506380" y="3161800"/>
                  <a:pt x="2454912" y="3158853"/>
                  <a:pt x="2400300" y="3143250"/>
                </a:cubicBezTo>
                <a:cubicBezTo>
                  <a:pt x="2380992" y="3137733"/>
                  <a:pt x="2360703" y="3133952"/>
                  <a:pt x="2343150" y="3124200"/>
                </a:cubicBezTo>
                <a:cubicBezTo>
                  <a:pt x="2268732" y="3082857"/>
                  <a:pt x="2161546" y="3004194"/>
                  <a:pt x="2114550" y="2933700"/>
                </a:cubicBezTo>
                <a:lnTo>
                  <a:pt x="2076450" y="2876550"/>
                </a:lnTo>
                <a:cubicBezTo>
                  <a:pt x="2082800" y="2857500"/>
                  <a:pt x="2101850" y="2838450"/>
                  <a:pt x="2095500" y="2819400"/>
                </a:cubicBezTo>
                <a:cubicBezTo>
                  <a:pt x="2075367" y="2759002"/>
                  <a:pt x="2010520" y="2753949"/>
                  <a:pt x="1962150" y="2743200"/>
                </a:cubicBezTo>
                <a:cubicBezTo>
                  <a:pt x="1930542" y="2736176"/>
                  <a:pt x="1898650" y="2730500"/>
                  <a:pt x="1866900" y="2724150"/>
                </a:cubicBezTo>
                <a:cubicBezTo>
                  <a:pt x="1669205" y="2592353"/>
                  <a:pt x="1975245" y="2792967"/>
                  <a:pt x="1733550" y="2647950"/>
                </a:cubicBezTo>
                <a:cubicBezTo>
                  <a:pt x="1694285" y="2624391"/>
                  <a:pt x="1619250" y="2571750"/>
                  <a:pt x="1619250" y="2571750"/>
                </a:cubicBezTo>
                <a:cubicBezTo>
                  <a:pt x="1606550" y="2552700"/>
                  <a:pt x="1598739" y="2529257"/>
                  <a:pt x="1581150" y="2514600"/>
                </a:cubicBezTo>
                <a:cubicBezTo>
                  <a:pt x="1559334" y="2496420"/>
                  <a:pt x="1529606" y="2490589"/>
                  <a:pt x="1504950" y="2476500"/>
                </a:cubicBezTo>
                <a:cubicBezTo>
                  <a:pt x="1485071" y="2465141"/>
                  <a:pt x="1466116" y="2452137"/>
                  <a:pt x="1447800" y="2438400"/>
                </a:cubicBezTo>
                <a:cubicBezTo>
                  <a:pt x="1389879" y="2394959"/>
                  <a:pt x="1333737" y="2349194"/>
                  <a:pt x="1276350" y="2305050"/>
                </a:cubicBezTo>
                <a:cubicBezTo>
                  <a:pt x="1251184" y="2285692"/>
                  <a:pt x="1222601" y="2270351"/>
                  <a:pt x="1200150" y="2247900"/>
                </a:cubicBezTo>
                <a:cubicBezTo>
                  <a:pt x="1126811" y="2174561"/>
                  <a:pt x="1165416" y="2205694"/>
                  <a:pt x="1085850" y="2152650"/>
                </a:cubicBezTo>
                <a:cubicBezTo>
                  <a:pt x="1066800" y="2120900"/>
                  <a:pt x="1045259" y="2090518"/>
                  <a:pt x="1028700" y="2057400"/>
                </a:cubicBezTo>
                <a:cubicBezTo>
                  <a:pt x="1019720" y="2039439"/>
                  <a:pt x="1018630" y="2018211"/>
                  <a:pt x="1009650" y="2000250"/>
                </a:cubicBezTo>
                <a:cubicBezTo>
                  <a:pt x="999411" y="1979772"/>
                  <a:pt x="981789" y="1963578"/>
                  <a:pt x="971550" y="1943100"/>
                </a:cubicBezTo>
                <a:cubicBezTo>
                  <a:pt x="962570" y="1925139"/>
                  <a:pt x="963639" y="1902658"/>
                  <a:pt x="952500" y="1885950"/>
                </a:cubicBezTo>
                <a:cubicBezTo>
                  <a:pt x="924990" y="1844684"/>
                  <a:pt x="889000" y="1809750"/>
                  <a:pt x="857250" y="1771650"/>
                </a:cubicBezTo>
                <a:cubicBezTo>
                  <a:pt x="844550" y="1739900"/>
                  <a:pt x="833480" y="1707448"/>
                  <a:pt x="819150" y="1676400"/>
                </a:cubicBezTo>
                <a:cubicBezTo>
                  <a:pt x="795349" y="1624831"/>
                  <a:pt x="760911" y="1577882"/>
                  <a:pt x="742950" y="1524000"/>
                </a:cubicBezTo>
                <a:cubicBezTo>
                  <a:pt x="721578" y="1459884"/>
                  <a:pt x="723464" y="1456562"/>
                  <a:pt x="685800" y="1390650"/>
                </a:cubicBezTo>
                <a:cubicBezTo>
                  <a:pt x="674441" y="1370771"/>
                  <a:pt x="665578" y="1347803"/>
                  <a:pt x="647700" y="1333500"/>
                </a:cubicBezTo>
                <a:cubicBezTo>
                  <a:pt x="632020" y="1320956"/>
                  <a:pt x="609600" y="1320800"/>
                  <a:pt x="590550" y="1314450"/>
                </a:cubicBezTo>
                <a:cubicBezTo>
                  <a:pt x="641350" y="1308100"/>
                  <a:pt x="723937" y="1342934"/>
                  <a:pt x="742950" y="1295400"/>
                </a:cubicBezTo>
                <a:cubicBezTo>
                  <a:pt x="756945" y="1260414"/>
                  <a:pt x="608503" y="1210722"/>
                  <a:pt x="571500" y="1200150"/>
                </a:cubicBezTo>
                <a:cubicBezTo>
                  <a:pt x="546326" y="1192957"/>
                  <a:pt x="519815" y="1190293"/>
                  <a:pt x="495300" y="1181100"/>
                </a:cubicBezTo>
                <a:cubicBezTo>
                  <a:pt x="468710" y="1171129"/>
                  <a:pt x="443756" y="1157089"/>
                  <a:pt x="419100" y="1143000"/>
                </a:cubicBezTo>
                <a:cubicBezTo>
                  <a:pt x="393861" y="1128578"/>
                  <a:pt x="299379" y="1061379"/>
                  <a:pt x="285750" y="1047750"/>
                </a:cubicBezTo>
                <a:cubicBezTo>
                  <a:pt x="256999" y="1018999"/>
                  <a:pt x="238301" y="981251"/>
                  <a:pt x="209550" y="952500"/>
                </a:cubicBezTo>
                <a:cubicBezTo>
                  <a:pt x="193361" y="936311"/>
                  <a:pt x="168589" y="930589"/>
                  <a:pt x="152400" y="914400"/>
                </a:cubicBezTo>
                <a:cubicBezTo>
                  <a:pt x="83771" y="845771"/>
                  <a:pt x="111234" y="845950"/>
                  <a:pt x="57150" y="781050"/>
                </a:cubicBezTo>
                <a:cubicBezTo>
                  <a:pt x="39903" y="760354"/>
                  <a:pt x="22416" y="738844"/>
                  <a:pt x="0" y="7239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788243" y="894329"/>
            <a:ext cx="5567514" cy="5069342"/>
          </a:xfrm>
          <a:custGeom>
            <a:avLst/>
            <a:gdLst>
              <a:gd name="connsiteX0" fmla="*/ 5165068 w 7423352"/>
              <a:gd name="connsiteY0" fmla="*/ 0 h 5069342"/>
              <a:gd name="connsiteX1" fmla="*/ 5181246 w 7423352"/>
              <a:gd name="connsiteY1" fmla="*/ 0 h 5069342"/>
              <a:gd name="connsiteX2" fmla="*/ 5197425 w 7423352"/>
              <a:gd name="connsiteY2" fmla="*/ 2697 h 5069342"/>
              <a:gd name="connsiteX3" fmla="*/ 5213604 w 7423352"/>
              <a:gd name="connsiteY3" fmla="*/ 8089 h 5069342"/>
              <a:gd name="connsiteX4" fmla="*/ 5229783 w 7423352"/>
              <a:gd name="connsiteY4" fmla="*/ 18875 h 5069342"/>
              <a:gd name="connsiteX5" fmla="*/ 5243265 w 7423352"/>
              <a:gd name="connsiteY5" fmla="*/ 35054 h 5069342"/>
              <a:gd name="connsiteX6" fmla="*/ 5256747 w 7423352"/>
              <a:gd name="connsiteY6" fmla="*/ 53929 h 5069342"/>
              <a:gd name="connsiteX7" fmla="*/ 5264837 w 7423352"/>
              <a:gd name="connsiteY7" fmla="*/ 70108 h 5069342"/>
              <a:gd name="connsiteX8" fmla="*/ 5267533 w 7423352"/>
              <a:gd name="connsiteY8" fmla="*/ 86287 h 5069342"/>
              <a:gd name="connsiteX9" fmla="*/ 5264837 w 7423352"/>
              <a:gd name="connsiteY9" fmla="*/ 102466 h 5069342"/>
              <a:gd name="connsiteX10" fmla="*/ 5256747 w 7423352"/>
              <a:gd name="connsiteY10" fmla="*/ 115948 h 5069342"/>
              <a:gd name="connsiteX11" fmla="*/ 5245961 w 7423352"/>
              <a:gd name="connsiteY11" fmla="*/ 129430 h 5069342"/>
              <a:gd name="connsiteX12" fmla="*/ 5235176 w 7423352"/>
              <a:gd name="connsiteY12" fmla="*/ 142912 h 5069342"/>
              <a:gd name="connsiteX13" fmla="*/ 5218997 w 7423352"/>
              <a:gd name="connsiteY13" fmla="*/ 156395 h 5069342"/>
              <a:gd name="connsiteX14" fmla="*/ 5165068 w 7423352"/>
              <a:gd name="connsiteY14" fmla="*/ 196842 h 5069342"/>
              <a:gd name="connsiteX15" fmla="*/ 5138103 w 7423352"/>
              <a:gd name="connsiteY15" fmla="*/ 215717 h 5069342"/>
              <a:gd name="connsiteX16" fmla="*/ 5108442 w 7423352"/>
              <a:gd name="connsiteY16" fmla="*/ 229199 h 5069342"/>
              <a:gd name="connsiteX17" fmla="*/ 5078781 w 7423352"/>
              <a:gd name="connsiteY17" fmla="*/ 239985 h 5069342"/>
              <a:gd name="connsiteX18" fmla="*/ 5062602 w 7423352"/>
              <a:gd name="connsiteY18" fmla="*/ 242681 h 5069342"/>
              <a:gd name="connsiteX19" fmla="*/ 5046424 w 7423352"/>
              <a:gd name="connsiteY19" fmla="*/ 242681 h 5069342"/>
              <a:gd name="connsiteX20" fmla="*/ 5030245 w 7423352"/>
              <a:gd name="connsiteY20" fmla="*/ 242681 h 5069342"/>
              <a:gd name="connsiteX21" fmla="*/ 5014066 w 7423352"/>
              <a:gd name="connsiteY21" fmla="*/ 239985 h 5069342"/>
              <a:gd name="connsiteX22" fmla="*/ 4995191 w 7423352"/>
              <a:gd name="connsiteY22" fmla="*/ 234592 h 5069342"/>
              <a:gd name="connsiteX23" fmla="*/ 4976316 w 7423352"/>
              <a:gd name="connsiteY23" fmla="*/ 229199 h 5069342"/>
              <a:gd name="connsiteX24" fmla="*/ 4868457 w 7423352"/>
              <a:gd name="connsiteY24" fmla="*/ 342450 h 5069342"/>
              <a:gd name="connsiteX25" fmla="*/ 4814528 w 7423352"/>
              <a:gd name="connsiteY25" fmla="*/ 258860 h 5069342"/>
              <a:gd name="connsiteX26" fmla="*/ 4817224 w 7423352"/>
              <a:gd name="connsiteY26" fmla="*/ 293914 h 5069342"/>
              <a:gd name="connsiteX27" fmla="*/ 4822617 w 7423352"/>
              <a:gd name="connsiteY27" fmla="*/ 326272 h 5069342"/>
              <a:gd name="connsiteX28" fmla="*/ 4830707 w 7423352"/>
              <a:gd name="connsiteY28" fmla="*/ 355933 h 5069342"/>
              <a:gd name="connsiteX29" fmla="*/ 4838796 w 7423352"/>
              <a:gd name="connsiteY29" fmla="*/ 382897 h 5069342"/>
              <a:gd name="connsiteX30" fmla="*/ 4849582 w 7423352"/>
              <a:gd name="connsiteY30" fmla="*/ 409862 h 5069342"/>
              <a:gd name="connsiteX31" fmla="*/ 4863064 w 7423352"/>
              <a:gd name="connsiteY31" fmla="*/ 431433 h 5069342"/>
              <a:gd name="connsiteX32" fmla="*/ 4879243 w 7423352"/>
              <a:gd name="connsiteY32" fmla="*/ 453005 h 5069342"/>
              <a:gd name="connsiteX33" fmla="*/ 4900815 w 7423352"/>
              <a:gd name="connsiteY33" fmla="*/ 474577 h 5069342"/>
              <a:gd name="connsiteX34" fmla="*/ 4943958 w 7423352"/>
              <a:gd name="connsiteY34" fmla="*/ 517720 h 5069342"/>
              <a:gd name="connsiteX35" fmla="*/ 4965530 w 7423352"/>
              <a:gd name="connsiteY35" fmla="*/ 539292 h 5069342"/>
              <a:gd name="connsiteX36" fmla="*/ 4979012 w 7423352"/>
              <a:gd name="connsiteY36" fmla="*/ 547381 h 5069342"/>
              <a:gd name="connsiteX37" fmla="*/ 4992494 w 7423352"/>
              <a:gd name="connsiteY37" fmla="*/ 552774 h 5069342"/>
              <a:gd name="connsiteX38" fmla="*/ 5000584 w 7423352"/>
              <a:gd name="connsiteY38" fmla="*/ 555471 h 5069342"/>
              <a:gd name="connsiteX39" fmla="*/ 5011370 w 7423352"/>
              <a:gd name="connsiteY39" fmla="*/ 555471 h 5069342"/>
              <a:gd name="connsiteX40" fmla="*/ 5032941 w 7423352"/>
              <a:gd name="connsiteY40" fmla="*/ 550078 h 5069342"/>
              <a:gd name="connsiteX41" fmla="*/ 5057209 w 7423352"/>
              <a:gd name="connsiteY41" fmla="*/ 544685 h 5069342"/>
              <a:gd name="connsiteX42" fmla="*/ 5081477 w 7423352"/>
              <a:gd name="connsiteY42" fmla="*/ 536595 h 5069342"/>
              <a:gd name="connsiteX43" fmla="*/ 5035638 w 7423352"/>
              <a:gd name="connsiteY43" fmla="*/ 695686 h 5069342"/>
              <a:gd name="connsiteX44" fmla="*/ 5289105 w 7423352"/>
              <a:gd name="connsiteY44" fmla="*/ 666025 h 5069342"/>
              <a:gd name="connsiteX45" fmla="*/ 5332248 w 7423352"/>
              <a:gd name="connsiteY45" fmla="*/ 760401 h 5069342"/>
              <a:gd name="connsiteX46" fmla="*/ 5356516 w 7423352"/>
              <a:gd name="connsiteY46" fmla="*/ 811634 h 5069342"/>
              <a:gd name="connsiteX47" fmla="*/ 5383481 w 7423352"/>
              <a:gd name="connsiteY47" fmla="*/ 860170 h 5069342"/>
              <a:gd name="connsiteX48" fmla="*/ 5386177 w 7423352"/>
              <a:gd name="connsiteY48" fmla="*/ 865563 h 5069342"/>
              <a:gd name="connsiteX49" fmla="*/ 5394267 w 7423352"/>
              <a:gd name="connsiteY49" fmla="*/ 870956 h 5069342"/>
              <a:gd name="connsiteX50" fmla="*/ 5413142 w 7423352"/>
              <a:gd name="connsiteY50" fmla="*/ 876349 h 5069342"/>
              <a:gd name="connsiteX51" fmla="*/ 5432017 w 7423352"/>
              <a:gd name="connsiteY51" fmla="*/ 881742 h 5069342"/>
              <a:gd name="connsiteX52" fmla="*/ 5453589 w 7423352"/>
              <a:gd name="connsiteY52" fmla="*/ 881742 h 5069342"/>
              <a:gd name="connsiteX53" fmla="*/ 5461678 w 7423352"/>
              <a:gd name="connsiteY53" fmla="*/ 881742 h 5069342"/>
              <a:gd name="connsiteX54" fmla="*/ 5469768 w 7423352"/>
              <a:gd name="connsiteY54" fmla="*/ 879046 h 5069342"/>
              <a:gd name="connsiteX55" fmla="*/ 5488643 w 7423352"/>
              <a:gd name="connsiteY55" fmla="*/ 870956 h 5069342"/>
              <a:gd name="connsiteX56" fmla="*/ 5507518 w 7423352"/>
              <a:gd name="connsiteY56" fmla="*/ 862867 h 5069342"/>
              <a:gd name="connsiteX57" fmla="*/ 5515607 w 7423352"/>
              <a:gd name="connsiteY57" fmla="*/ 860170 h 5069342"/>
              <a:gd name="connsiteX58" fmla="*/ 5523697 w 7423352"/>
              <a:gd name="connsiteY58" fmla="*/ 860170 h 5069342"/>
              <a:gd name="connsiteX59" fmla="*/ 5547965 w 7423352"/>
              <a:gd name="connsiteY59" fmla="*/ 868260 h 5069342"/>
              <a:gd name="connsiteX60" fmla="*/ 5570885 w 7423352"/>
              <a:gd name="connsiteY60" fmla="*/ 876349 h 5069342"/>
              <a:gd name="connsiteX61" fmla="*/ 5592456 w 7423352"/>
              <a:gd name="connsiteY61" fmla="*/ 889831 h 5069342"/>
              <a:gd name="connsiteX62" fmla="*/ 5603242 w 7423352"/>
              <a:gd name="connsiteY62" fmla="*/ 897921 h 5069342"/>
              <a:gd name="connsiteX63" fmla="*/ 5611332 w 7423352"/>
              <a:gd name="connsiteY63" fmla="*/ 906010 h 5069342"/>
              <a:gd name="connsiteX64" fmla="*/ 5614028 w 7423352"/>
              <a:gd name="connsiteY64" fmla="*/ 914100 h 5069342"/>
              <a:gd name="connsiteX65" fmla="*/ 5616725 w 7423352"/>
              <a:gd name="connsiteY65" fmla="*/ 924885 h 5069342"/>
              <a:gd name="connsiteX66" fmla="*/ 5616725 w 7423352"/>
              <a:gd name="connsiteY66" fmla="*/ 946457 h 5069342"/>
              <a:gd name="connsiteX67" fmla="*/ 5611332 w 7423352"/>
              <a:gd name="connsiteY67" fmla="*/ 970725 h 5069342"/>
              <a:gd name="connsiteX68" fmla="*/ 5603242 w 7423352"/>
              <a:gd name="connsiteY68" fmla="*/ 992297 h 5069342"/>
              <a:gd name="connsiteX69" fmla="*/ 5589760 w 7423352"/>
              <a:gd name="connsiteY69" fmla="*/ 1016565 h 5069342"/>
              <a:gd name="connsiteX70" fmla="*/ 5570885 w 7423352"/>
              <a:gd name="connsiteY70" fmla="*/ 1040833 h 5069342"/>
              <a:gd name="connsiteX71" fmla="*/ 5531786 w 7423352"/>
              <a:gd name="connsiteY71" fmla="*/ 1089369 h 5069342"/>
              <a:gd name="connsiteX72" fmla="*/ 5534483 w 7423352"/>
              <a:gd name="connsiteY72" fmla="*/ 1105548 h 5069342"/>
              <a:gd name="connsiteX73" fmla="*/ 5537179 w 7423352"/>
              <a:gd name="connsiteY73" fmla="*/ 1127120 h 5069342"/>
              <a:gd name="connsiteX74" fmla="*/ 5545268 w 7423352"/>
              <a:gd name="connsiteY74" fmla="*/ 1151388 h 5069342"/>
              <a:gd name="connsiteX75" fmla="*/ 5553358 w 7423352"/>
              <a:gd name="connsiteY75" fmla="*/ 1172960 h 5069342"/>
              <a:gd name="connsiteX76" fmla="*/ 5561447 w 7423352"/>
              <a:gd name="connsiteY76" fmla="*/ 1183745 h 5069342"/>
              <a:gd name="connsiteX77" fmla="*/ 5568188 w 7423352"/>
              <a:gd name="connsiteY77" fmla="*/ 1191835 h 5069342"/>
              <a:gd name="connsiteX78" fmla="*/ 5576278 w 7423352"/>
              <a:gd name="connsiteY78" fmla="*/ 1199924 h 5069342"/>
              <a:gd name="connsiteX79" fmla="*/ 5587064 w 7423352"/>
              <a:gd name="connsiteY79" fmla="*/ 1205317 h 5069342"/>
              <a:gd name="connsiteX80" fmla="*/ 5597849 w 7423352"/>
              <a:gd name="connsiteY80" fmla="*/ 1208014 h 5069342"/>
              <a:gd name="connsiteX81" fmla="*/ 5611332 w 7423352"/>
              <a:gd name="connsiteY81" fmla="*/ 1208014 h 5069342"/>
              <a:gd name="connsiteX82" fmla="*/ 5627510 w 7423352"/>
              <a:gd name="connsiteY82" fmla="*/ 1205317 h 5069342"/>
              <a:gd name="connsiteX83" fmla="*/ 5643689 w 7423352"/>
              <a:gd name="connsiteY83" fmla="*/ 1199924 h 5069342"/>
              <a:gd name="connsiteX84" fmla="*/ 5678743 w 7423352"/>
              <a:gd name="connsiteY84" fmla="*/ 1186442 h 5069342"/>
              <a:gd name="connsiteX85" fmla="*/ 5700315 w 7423352"/>
              <a:gd name="connsiteY85" fmla="*/ 1181049 h 5069342"/>
              <a:gd name="connsiteX86" fmla="*/ 5705708 w 7423352"/>
              <a:gd name="connsiteY86" fmla="*/ 1181049 h 5069342"/>
              <a:gd name="connsiteX87" fmla="*/ 5708404 w 7423352"/>
              <a:gd name="connsiteY87" fmla="*/ 1183745 h 5069342"/>
              <a:gd name="connsiteX88" fmla="*/ 5711101 w 7423352"/>
              <a:gd name="connsiteY88" fmla="*/ 1186442 h 5069342"/>
              <a:gd name="connsiteX89" fmla="*/ 5711101 w 7423352"/>
              <a:gd name="connsiteY89" fmla="*/ 1189138 h 5069342"/>
              <a:gd name="connsiteX90" fmla="*/ 5705708 w 7423352"/>
              <a:gd name="connsiteY90" fmla="*/ 1197228 h 5069342"/>
              <a:gd name="connsiteX91" fmla="*/ 5700315 w 7423352"/>
              <a:gd name="connsiteY91" fmla="*/ 1208014 h 5069342"/>
              <a:gd name="connsiteX92" fmla="*/ 5692225 w 7423352"/>
              <a:gd name="connsiteY92" fmla="*/ 1216103 h 5069342"/>
              <a:gd name="connsiteX93" fmla="*/ 5686833 w 7423352"/>
              <a:gd name="connsiteY93" fmla="*/ 1229585 h 5069342"/>
              <a:gd name="connsiteX94" fmla="*/ 5684136 w 7423352"/>
              <a:gd name="connsiteY94" fmla="*/ 1245764 h 5069342"/>
              <a:gd name="connsiteX95" fmla="*/ 5681440 w 7423352"/>
              <a:gd name="connsiteY95" fmla="*/ 1264639 h 5069342"/>
              <a:gd name="connsiteX96" fmla="*/ 5681440 w 7423352"/>
              <a:gd name="connsiteY96" fmla="*/ 1279470 h 5069342"/>
              <a:gd name="connsiteX97" fmla="*/ 5684136 w 7423352"/>
              <a:gd name="connsiteY97" fmla="*/ 1287559 h 5069342"/>
              <a:gd name="connsiteX98" fmla="*/ 5689529 w 7423352"/>
              <a:gd name="connsiteY98" fmla="*/ 1295649 h 5069342"/>
              <a:gd name="connsiteX99" fmla="*/ 5697618 w 7423352"/>
              <a:gd name="connsiteY99" fmla="*/ 1303738 h 5069342"/>
              <a:gd name="connsiteX100" fmla="*/ 5705708 w 7423352"/>
              <a:gd name="connsiteY100" fmla="*/ 1309131 h 5069342"/>
              <a:gd name="connsiteX101" fmla="*/ 5716494 w 7423352"/>
              <a:gd name="connsiteY101" fmla="*/ 1314524 h 5069342"/>
              <a:gd name="connsiteX102" fmla="*/ 5729976 w 7423352"/>
              <a:gd name="connsiteY102" fmla="*/ 1317220 h 5069342"/>
              <a:gd name="connsiteX103" fmla="*/ 5746155 w 7423352"/>
              <a:gd name="connsiteY103" fmla="*/ 1317220 h 5069342"/>
              <a:gd name="connsiteX104" fmla="*/ 5762333 w 7423352"/>
              <a:gd name="connsiteY104" fmla="*/ 1314524 h 5069342"/>
              <a:gd name="connsiteX105" fmla="*/ 5781209 w 7423352"/>
              <a:gd name="connsiteY105" fmla="*/ 1309131 h 5069342"/>
              <a:gd name="connsiteX106" fmla="*/ 5802780 w 7423352"/>
              <a:gd name="connsiteY106" fmla="*/ 1301041 h 5069342"/>
              <a:gd name="connsiteX107" fmla="*/ 5843227 w 7423352"/>
              <a:gd name="connsiteY107" fmla="*/ 1282166 h 5069342"/>
              <a:gd name="connsiteX108" fmla="*/ 5886371 w 7423352"/>
              <a:gd name="connsiteY108" fmla="*/ 1261943 h 5069342"/>
              <a:gd name="connsiteX109" fmla="*/ 5929514 w 7423352"/>
              <a:gd name="connsiteY109" fmla="*/ 1240371 h 5069342"/>
              <a:gd name="connsiteX110" fmla="*/ 5967264 w 7423352"/>
              <a:gd name="connsiteY110" fmla="*/ 1224192 h 5069342"/>
              <a:gd name="connsiteX111" fmla="*/ 5983443 w 7423352"/>
              <a:gd name="connsiteY111" fmla="*/ 1218799 h 5069342"/>
              <a:gd name="connsiteX112" fmla="*/ 5996925 w 7423352"/>
              <a:gd name="connsiteY112" fmla="*/ 1216103 h 5069342"/>
              <a:gd name="connsiteX113" fmla="*/ 6010408 w 7423352"/>
              <a:gd name="connsiteY113" fmla="*/ 1216103 h 5069342"/>
              <a:gd name="connsiteX114" fmla="*/ 6023890 w 7423352"/>
              <a:gd name="connsiteY114" fmla="*/ 1218799 h 5069342"/>
              <a:gd name="connsiteX115" fmla="*/ 6058944 w 7423352"/>
              <a:gd name="connsiteY115" fmla="*/ 1237675 h 5069342"/>
              <a:gd name="connsiteX116" fmla="*/ 6085908 w 7423352"/>
              <a:gd name="connsiteY116" fmla="*/ 1253854 h 5069342"/>
              <a:gd name="connsiteX117" fmla="*/ 6096694 w 7423352"/>
              <a:gd name="connsiteY117" fmla="*/ 1261943 h 5069342"/>
              <a:gd name="connsiteX118" fmla="*/ 6102087 w 7423352"/>
              <a:gd name="connsiteY118" fmla="*/ 1271380 h 5069342"/>
              <a:gd name="connsiteX119" fmla="*/ 6107480 w 7423352"/>
              <a:gd name="connsiteY119" fmla="*/ 1279470 h 5069342"/>
              <a:gd name="connsiteX120" fmla="*/ 6110176 w 7423352"/>
              <a:gd name="connsiteY120" fmla="*/ 1287559 h 5069342"/>
              <a:gd name="connsiteX121" fmla="*/ 6110176 w 7423352"/>
              <a:gd name="connsiteY121" fmla="*/ 1298345 h 5069342"/>
              <a:gd name="connsiteX122" fmla="*/ 6107480 w 7423352"/>
              <a:gd name="connsiteY122" fmla="*/ 1309131 h 5069342"/>
              <a:gd name="connsiteX123" fmla="*/ 6104784 w 7423352"/>
              <a:gd name="connsiteY123" fmla="*/ 1319917 h 5069342"/>
              <a:gd name="connsiteX124" fmla="*/ 6099390 w 7423352"/>
              <a:gd name="connsiteY124" fmla="*/ 1330703 h 5069342"/>
              <a:gd name="connsiteX125" fmla="*/ 6077819 w 7423352"/>
              <a:gd name="connsiteY125" fmla="*/ 1352274 h 5069342"/>
              <a:gd name="connsiteX126" fmla="*/ 6050854 w 7423352"/>
              <a:gd name="connsiteY126" fmla="*/ 1379239 h 5069342"/>
              <a:gd name="connsiteX127" fmla="*/ 6045462 w 7423352"/>
              <a:gd name="connsiteY127" fmla="*/ 1387328 h 5069342"/>
              <a:gd name="connsiteX128" fmla="*/ 6040068 w 7423352"/>
              <a:gd name="connsiteY128" fmla="*/ 1398114 h 5069342"/>
              <a:gd name="connsiteX129" fmla="*/ 6034676 w 7423352"/>
              <a:gd name="connsiteY129" fmla="*/ 1422382 h 5069342"/>
              <a:gd name="connsiteX130" fmla="*/ 6031979 w 7423352"/>
              <a:gd name="connsiteY130" fmla="*/ 1449347 h 5069342"/>
              <a:gd name="connsiteX131" fmla="*/ 6031979 w 7423352"/>
              <a:gd name="connsiteY131" fmla="*/ 1476311 h 5069342"/>
              <a:gd name="connsiteX132" fmla="*/ 6029282 w 7423352"/>
              <a:gd name="connsiteY132" fmla="*/ 1495186 h 5069342"/>
              <a:gd name="connsiteX133" fmla="*/ 6023890 w 7423352"/>
              <a:gd name="connsiteY133" fmla="*/ 1511365 h 5069342"/>
              <a:gd name="connsiteX134" fmla="*/ 6018497 w 7423352"/>
              <a:gd name="connsiteY134" fmla="*/ 1522151 h 5069342"/>
              <a:gd name="connsiteX135" fmla="*/ 6010408 w 7423352"/>
              <a:gd name="connsiteY135" fmla="*/ 1530240 h 5069342"/>
              <a:gd name="connsiteX136" fmla="*/ 5996925 w 7423352"/>
              <a:gd name="connsiteY136" fmla="*/ 1532937 h 5069342"/>
              <a:gd name="connsiteX137" fmla="*/ 5983443 w 7423352"/>
              <a:gd name="connsiteY137" fmla="*/ 1532937 h 5069342"/>
              <a:gd name="connsiteX138" fmla="*/ 5967264 w 7423352"/>
              <a:gd name="connsiteY138" fmla="*/ 1527544 h 5069342"/>
              <a:gd name="connsiteX139" fmla="*/ 5948389 w 7423352"/>
              <a:gd name="connsiteY139" fmla="*/ 1519455 h 5069342"/>
              <a:gd name="connsiteX140" fmla="*/ 5951086 w 7423352"/>
              <a:gd name="connsiteY140" fmla="*/ 1538330 h 5069342"/>
              <a:gd name="connsiteX141" fmla="*/ 5956478 w 7423352"/>
              <a:gd name="connsiteY141" fmla="*/ 1559902 h 5069342"/>
              <a:gd name="connsiteX142" fmla="*/ 5964568 w 7423352"/>
              <a:gd name="connsiteY142" fmla="*/ 1584170 h 5069342"/>
              <a:gd name="connsiteX143" fmla="*/ 5975354 w 7423352"/>
              <a:gd name="connsiteY143" fmla="*/ 1611134 h 5069342"/>
              <a:gd name="connsiteX144" fmla="*/ 5994229 w 7423352"/>
              <a:gd name="connsiteY144" fmla="*/ 1635402 h 5069342"/>
              <a:gd name="connsiteX145" fmla="*/ 6015800 w 7423352"/>
              <a:gd name="connsiteY145" fmla="*/ 1659670 h 5069342"/>
              <a:gd name="connsiteX146" fmla="*/ 6029282 w 7423352"/>
              <a:gd name="connsiteY146" fmla="*/ 1670456 h 5069342"/>
              <a:gd name="connsiteX147" fmla="*/ 6045462 w 7423352"/>
              <a:gd name="connsiteY147" fmla="*/ 1678546 h 5069342"/>
              <a:gd name="connsiteX148" fmla="*/ 6061640 w 7423352"/>
              <a:gd name="connsiteY148" fmla="*/ 1686635 h 5069342"/>
              <a:gd name="connsiteX149" fmla="*/ 6080516 w 7423352"/>
              <a:gd name="connsiteY149" fmla="*/ 1694724 h 5069342"/>
              <a:gd name="connsiteX150" fmla="*/ 6120962 w 7423352"/>
              <a:gd name="connsiteY150" fmla="*/ 1710903 h 5069342"/>
              <a:gd name="connsiteX151" fmla="*/ 6145230 w 7423352"/>
              <a:gd name="connsiteY151" fmla="*/ 1721689 h 5069342"/>
              <a:gd name="connsiteX152" fmla="*/ 6150624 w 7423352"/>
              <a:gd name="connsiteY152" fmla="*/ 1727082 h 5069342"/>
              <a:gd name="connsiteX153" fmla="*/ 6153320 w 7423352"/>
              <a:gd name="connsiteY153" fmla="*/ 1735171 h 5069342"/>
              <a:gd name="connsiteX154" fmla="*/ 6156016 w 7423352"/>
              <a:gd name="connsiteY154" fmla="*/ 1740564 h 5069342"/>
              <a:gd name="connsiteX155" fmla="*/ 6153320 w 7423352"/>
              <a:gd name="connsiteY155" fmla="*/ 1745957 h 5069342"/>
              <a:gd name="connsiteX156" fmla="*/ 6145230 w 7423352"/>
              <a:gd name="connsiteY156" fmla="*/ 1759439 h 5069342"/>
              <a:gd name="connsiteX157" fmla="*/ 6134444 w 7423352"/>
              <a:gd name="connsiteY157" fmla="*/ 1772922 h 5069342"/>
              <a:gd name="connsiteX158" fmla="*/ 6120962 w 7423352"/>
              <a:gd name="connsiteY158" fmla="*/ 1791797 h 5069342"/>
              <a:gd name="connsiteX159" fmla="*/ 6115570 w 7423352"/>
              <a:gd name="connsiteY159" fmla="*/ 1802583 h 5069342"/>
              <a:gd name="connsiteX160" fmla="*/ 6112873 w 7423352"/>
              <a:gd name="connsiteY160" fmla="*/ 1813369 h 5069342"/>
              <a:gd name="connsiteX161" fmla="*/ 6104784 w 7423352"/>
              <a:gd name="connsiteY161" fmla="*/ 1845726 h 5069342"/>
              <a:gd name="connsiteX162" fmla="*/ 6102087 w 7423352"/>
              <a:gd name="connsiteY162" fmla="*/ 1856512 h 5069342"/>
              <a:gd name="connsiteX163" fmla="*/ 6104784 w 7423352"/>
              <a:gd name="connsiteY163" fmla="*/ 1864601 h 5069342"/>
              <a:gd name="connsiteX164" fmla="*/ 6110176 w 7423352"/>
              <a:gd name="connsiteY164" fmla="*/ 1869994 h 5069342"/>
              <a:gd name="connsiteX165" fmla="*/ 6118266 w 7423352"/>
              <a:gd name="connsiteY165" fmla="*/ 1872691 h 5069342"/>
              <a:gd name="connsiteX166" fmla="*/ 6134444 w 7423352"/>
              <a:gd name="connsiteY166" fmla="*/ 1869994 h 5069342"/>
              <a:gd name="connsiteX167" fmla="*/ 6153320 w 7423352"/>
              <a:gd name="connsiteY167" fmla="*/ 1867298 h 5069342"/>
              <a:gd name="connsiteX168" fmla="*/ 6177588 w 7423352"/>
              <a:gd name="connsiteY168" fmla="*/ 1859208 h 5069342"/>
              <a:gd name="connsiteX169" fmla="*/ 6209946 w 7423352"/>
              <a:gd name="connsiteY169" fmla="*/ 1853816 h 5069342"/>
              <a:gd name="connsiteX170" fmla="*/ 6242303 w 7423352"/>
              <a:gd name="connsiteY170" fmla="*/ 1848422 h 5069342"/>
              <a:gd name="connsiteX171" fmla="*/ 6247696 w 7423352"/>
              <a:gd name="connsiteY171" fmla="*/ 1848422 h 5069342"/>
              <a:gd name="connsiteX172" fmla="*/ 6250392 w 7423352"/>
              <a:gd name="connsiteY172" fmla="*/ 1851119 h 5069342"/>
              <a:gd name="connsiteX173" fmla="*/ 6239606 w 7423352"/>
              <a:gd name="connsiteY173" fmla="*/ 1859208 h 5069342"/>
              <a:gd name="connsiteX174" fmla="*/ 6226124 w 7423352"/>
              <a:gd name="connsiteY174" fmla="*/ 1872691 h 5069342"/>
              <a:gd name="connsiteX175" fmla="*/ 6209946 w 7423352"/>
              <a:gd name="connsiteY175" fmla="*/ 1888869 h 5069342"/>
              <a:gd name="connsiteX176" fmla="*/ 6204552 w 7423352"/>
              <a:gd name="connsiteY176" fmla="*/ 1894262 h 5069342"/>
              <a:gd name="connsiteX177" fmla="*/ 6201856 w 7423352"/>
              <a:gd name="connsiteY177" fmla="*/ 1902352 h 5069342"/>
              <a:gd name="connsiteX178" fmla="*/ 6204552 w 7423352"/>
              <a:gd name="connsiteY178" fmla="*/ 1907745 h 5069342"/>
              <a:gd name="connsiteX179" fmla="*/ 6212642 w 7423352"/>
              <a:gd name="connsiteY179" fmla="*/ 1913138 h 5069342"/>
              <a:gd name="connsiteX180" fmla="*/ 6226124 w 7423352"/>
              <a:gd name="connsiteY180" fmla="*/ 1915834 h 5069342"/>
              <a:gd name="connsiteX181" fmla="*/ 6247696 w 7423352"/>
              <a:gd name="connsiteY181" fmla="*/ 1915834 h 5069342"/>
              <a:gd name="connsiteX182" fmla="*/ 6271964 w 7423352"/>
              <a:gd name="connsiteY182" fmla="*/ 1915834 h 5069342"/>
              <a:gd name="connsiteX183" fmla="*/ 6293536 w 7423352"/>
              <a:gd name="connsiteY183" fmla="*/ 1910441 h 5069342"/>
              <a:gd name="connsiteX184" fmla="*/ 6315108 w 7423352"/>
              <a:gd name="connsiteY184" fmla="*/ 1905048 h 5069342"/>
              <a:gd name="connsiteX185" fmla="*/ 6333982 w 7423352"/>
              <a:gd name="connsiteY185" fmla="*/ 1899655 h 5069342"/>
              <a:gd name="connsiteX186" fmla="*/ 6369036 w 7423352"/>
              <a:gd name="connsiteY186" fmla="*/ 1883476 h 5069342"/>
              <a:gd name="connsiteX187" fmla="*/ 6398698 w 7423352"/>
              <a:gd name="connsiteY187" fmla="*/ 1864601 h 5069342"/>
              <a:gd name="connsiteX188" fmla="*/ 6425662 w 7423352"/>
              <a:gd name="connsiteY188" fmla="*/ 1848422 h 5069342"/>
              <a:gd name="connsiteX189" fmla="*/ 6439144 w 7423352"/>
              <a:gd name="connsiteY189" fmla="*/ 1843030 h 5069342"/>
              <a:gd name="connsiteX190" fmla="*/ 6452626 w 7423352"/>
              <a:gd name="connsiteY190" fmla="*/ 1837637 h 5069342"/>
              <a:gd name="connsiteX191" fmla="*/ 6466109 w 7423352"/>
              <a:gd name="connsiteY191" fmla="*/ 1834940 h 5069342"/>
              <a:gd name="connsiteX192" fmla="*/ 6482288 w 7423352"/>
              <a:gd name="connsiteY192" fmla="*/ 1837637 h 5069342"/>
              <a:gd name="connsiteX193" fmla="*/ 6495770 w 7423352"/>
              <a:gd name="connsiteY193" fmla="*/ 1840333 h 5069342"/>
              <a:gd name="connsiteX194" fmla="*/ 6511949 w 7423352"/>
              <a:gd name="connsiteY194" fmla="*/ 1845726 h 5069342"/>
              <a:gd name="connsiteX195" fmla="*/ 6538914 w 7423352"/>
              <a:gd name="connsiteY195" fmla="*/ 1856512 h 5069342"/>
              <a:gd name="connsiteX196" fmla="*/ 6568574 w 7423352"/>
              <a:gd name="connsiteY196" fmla="*/ 1864601 h 5069342"/>
              <a:gd name="connsiteX197" fmla="*/ 6598236 w 7423352"/>
              <a:gd name="connsiteY197" fmla="*/ 1867298 h 5069342"/>
              <a:gd name="connsiteX198" fmla="*/ 6633290 w 7423352"/>
              <a:gd name="connsiteY198" fmla="*/ 1867298 h 5069342"/>
              <a:gd name="connsiteX199" fmla="*/ 6665647 w 7423352"/>
              <a:gd name="connsiteY199" fmla="*/ 1864601 h 5069342"/>
              <a:gd name="connsiteX200" fmla="*/ 6698004 w 7423352"/>
              <a:gd name="connsiteY200" fmla="*/ 1856512 h 5069342"/>
              <a:gd name="connsiteX201" fmla="*/ 6727666 w 7423352"/>
              <a:gd name="connsiteY201" fmla="*/ 1848422 h 5069342"/>
              <a:gd name="connsiteX202" fmla="*/ 6757326 w 7423352"/>
              <a:gd name="connsiteY202" fmla="*/ 1834940 h 5069342"/>
              <a:gd name="connsiteX203" fmla="*/ 6892150 w 7423352"/>
              <a:gd name="connsiteY203" fmla="*/ 1673153 h 5069342"/>
              <a:gd name="connsiteX204" fmla="*/ 6900239 w 7423352"/>
              <a:gd name="connsiteY204" fmla="*/ 1700117 h 5069342"/>
              <a:gd name="connsiteX205" fmla="*/ 6905632 w 7423352"/>
              <a:gd name="connsiteY205" fmla="*/ 1724385 h 5069342"/>
              <a:gd name="connsiteX206" fmla="*/ 6905632 w 7423352"/>
              <a:gd name="connsiteY206" fmla="*/ 1743261 h 5069342"/>
              <a:gd name="connsiteX207" fmla="*/ 6900239 w 7423352"/>
              <a:gd name="connsiteY207" fmla="*/ 1762136 h 5069342"/>
              <a:gd name="connsiteX208" fmla="*/ 6900239 w 7423352"/>
              <a:gd name="connsiteY208" fmla="*/ 1772922 h 5069342"/>
              <a:gd name="connsiteX209" fmla="*/ 6897542 w 7423352"/>
              <a:gd name="connsiteY209" fmla="*/ 1786404 h 5069342"/>
              <a:gd name="connsiteX210" fmla="*/ 6889453 w 7423352"/>
              <a:gd name="connsiteY210" fmla="*/ 1799886 h 5069342"/>
              <a:gd name="connsiteX211" fmla="*/ 6878668 w 7423352"/>
              <a:gd name="connsiteY211" fmla="*/ 1813369 h 5069342"/>
              <a:gd name="connsiteX212" fmla="*/ 6854399 w 7423352"/>
              <a:gd name="connsiteY212" fmla="*/ 1832244 h 5069342"/>
              <a:gd name="connsiteX213" fmla="*/ 6819345 w 7423352"/>
              <a:gd name="connsiteY213" fmla="*/ 1851119 h 5069342"/>
              <a:gd name="connsiteX214" fmla="*/ 6741148 w 7423352"/>
              <a:gd name="connsiteY214" fmla="*/ 1896959 h 5069342"/>
              <a:gd name="connsiteX215" fmla="*/ 6703398 w 7423352"/>
              <a:gd name="connsiteY215" fmla="*/ 1918531 h 5069342"/>
              <a:gd name="connsiteX216" fmla="*/ 6671040 w 7423352"/>
              <a:gd name="connsiteY216" fmla="*/ 1937406 h 5069342"/>
              <a:gd name="connsiteX217" fmla="*/ 6660254 w 7423352"/>
              <a:gd name="connsiteY217" fmla="*/ 1948191 h 5069342"/>
              <a:gd name="connsiteX218" fmla="*/ 6652164 w 7423352"/>
              <a:gd name="connsiteY218" fmla="*/ 1956281 h 5069342"/>
              <a:gd name="connsiteX219" fmla="*/ 6646772 w 7423352"/>
              <a:gd name="connsiteY219" fmla="*/ 1964370 h 5069342"/>
              <a:gd name="connsiteX220" fmla="*/ 6646772 w 7423352"/>
              <a:gd name="connsiteY220" fmla="*/ 1969763 h 5069342"/>
              <a:gd name="connsiteX221" fmla="*/ 6646772 w 7423352"/>
              <a:gd name="connsiteY221" fmla="*/ 1977853 h 5069342"/>
              <a:gd name="connsiteX222" fmla="*/ 6644076 w 7423352"/>
              <a:gd name="connsiteY222" fmla="*/ 1975156 h 5069342"/>
              <a:gd name="connsiteX223" fmla="*/ 6619807 w 7423352"/>
              <a:gd name="connsiteY223" fmla="*/ 1961674 h 5069342"/>
              <a:gd name="connsiteX224" fmla="*/ 6590146 w 7423352"/>
              <a:gd name="connsiteY224" fmla="*/ 1991335 h 5069342"/>
              <a:gd name="connsiteX225" fmla="*/ 6579360 w 7423352"/>
              <a:gd name="connsiteY225" fmla="*/ 2004817 h 5069342"/>
              <a:gd name="connsiteX226" fmla="*/ 6571271 w 7423352"/>
              <a:gd name="connsiteY226" fmla="*/ 2018299 h 5069342"/>
              <a:gd name="connsiteX227" fmla="*/ 6568574 w 7423352"/>
              <a:gd name="connsiteY227" fmla="*/ 2031782 h 5069342"/>
              <a:gd name="connsiteX228" fmla="*/ 6571271 w 7423352"/>
              <a:gd name="connsiteY228" fmla="*/ 2047960 h 5069342"/>
              <a:gd name="connsiteX229" fmla="*/ 6582056 w 7423352"/>
              <a:gd name="connsiteY229" fmla="*/ 2061443 h 5069342"/>
              <a:gd name="connsiteX230" fmla="*/ 6598236 w 7423352"/>
              <a:gd name="connsiteY230" fmla="*/ 2080318 h 5069342"/>
              <a:gd name="connsiteX231" fmla="*/ 6503860 w 7423352"/>
              <a:gd name="connsiteY231" fmla="*/ 2126158 h 5069342"/>
              <a:gd name="connsiteX232" fmla="*/ 6536217 w 7423352"/>
              <a:gd name="connsiteY232" fmla="*/ 2161212 h 5069342"/>
              <a:gd name="connsiteX233" fmla="*/ 6557788 w 7423352"/>
              <a:gd name="connsiteY233" fmla="*/ 2153122 h 5069342"/>
              <a:gd name="connsiteX234" fmla="*/ 6579360 w 7423352"/>
              <a:gd name="connsiteY234" fmla="*/ 2145033 h 5069342"/>
              <a:gd name="connsiteX235" fmla="*/ 6625200 w 7423352"/>
              <a:gd name="connsiteY235" fmla="*/ 2136943 h 5069342"/>
              <a:gd name="connsiteX236" fmla="*/ 6671040 w 7423352"/>
              <a:gd name="connsiteY236" fmla="*/ 2128854 h 5069342"/>
              <a:gd name="connsiteX237" fmla="*/ 6692612 w 7423352"/>
              <a:gd name="connsiteY237" fmla="*/ 2123461 h 5069342"/>
              <a:gd name="connsiteX238" fmla="*/ 6714183 w 7423352"/>
              <a:gd name="connsiteY238" fmla="*/ 2115372 h 5069342"/>
              <a:gd name="connsiteX239" fmla="*/ 6735755 w 7423352"/>
              <a:gd name="connsiteY239" fmla="*/ 2107282 h 5069342"/>
              <a:gd name="connsiteX240" fmla="*/ 6754630 w 7423352"/>
              <a:gd name="connsiteY240" fmla="*/ 2093800 h 5069342"/>
              <a:gd name="connsiteX241" fmla="*/ 6770809 w 7423352"/>
              <a:gd name="connsiteY241" fmla="*/ 2080318 h 5069342"/>
              <a:gd name="connsiteX242" fmla="*/ 6786988 w 7423352"/>
              <a:gd name="connsiteY242" fmla="*/ 2061443 h 5069342"/>
              <a:gd name="connsiteX243" fmla="*/ 6797774 w 7423352"/>
              <a:gd name="connsiteY243" fmla="*/ 2037175 h 5069342"/>
              <a:gd name="connsiteX244" fmla="*/ 6805863 w 7423352"/>
              <a:gd name="connsiteY244" fmla="*/ 2010210 h 5069342"/>
              <a:gd name="connsiteX245" fmla="*/ 6811256 w 7423352"/>
              <a:gd name="connsiteY245" fmla="*/ 1975156 h 5069342"/>
              <a:gd name="connsiteX246" fmla="*/ 6811256 w 7423352"/>
              <a:gd name="connsiteY246" fmla="*/ 1934709 h 5069342"/>
              <a:gd name="connsiteX247" fmla="*/ 6897542 w 7423352"/>
              <a:gd name="connsiteY247" fmla="*/ 2037175 h 5069342"/>
              <a:gd name="connsiteX248" fmla="*/ 6970347 w 7423352"/>
              <a:gd name="connsiteY248" fmla="*/ 2123461 h 5069342"/>
              <a:gd name="connsiteX249" fmla="*/ 6978436 w 7423352"/>
              <a:gd name="connsiteY249" fmla="*/ 2131551 h 5069342"/>
              <a:gd name="connsiteX250" fmla="*/ 6989222 w 7423352"/>
              <a:gd name="connsiteY250" fmla="*/ 2139640 h 5069342"/>
              <a:gd name="connsiteX251" fmla="*/ 7000008 w 7423352"/>
              <a:gd name="connsiteY251" fmla="*/ 2145033 h 5069342"/>
              <a:gd name="connsiteX252" fmla="*/ 7010794 w 7423352"/>
              <a:gd name="connsiteY252" fmla="*/ 2150426 h 5069342"/>
              <a:gd name="connsiteX253" fmla="*/ 7072812 w 7423352"/>
              <a:gd name="connsiteY253" fmla="*/ 2158515 h 5069342"/>
              <a:gd name="connsiteX254" fmla="*/ 7102474 w 7423352"/>
              <a:gd name="connsiteY254" fmla="*/ 2163908 h 5069342"/>
              <a:gd name="connsiteX255" fmla="*/ 7132134 w 7423352"/>
              <a:gd name="connsiteY255" fmla="*/ 2171998 h 5069342"/>
              <a:gd name="connsiteX256" fmla="*/ 7159099 w 7423352"/>
              <a:gd name="connsiteY256" fmla="*/ 2182783 h 5069342"/>
              <a:gd name="connsiteX257" fmla="*/ 7186064 w 7423352"/>
              <a:gd name="connsiteY257" fmla="*/ 2196266 h 5069342"/>
              <a:gd name="connsiteX258" fmla="*/ 7210332 w 7423352"/>
              <a:gd name="connsiteY258" fmla="*/ 2215141 h 5069342"/>
              <a:gd name="connsiteX259" fmla="*/ 7223814 w 7423352"/>
              <a:gd name="connsiteY259" fmla="*/ 2228623 h 5069342"/>
              <a:gd name="connsiteX260" fmla="*/ 7234600 w 7423352"/>
              <a:gd name="connsiteY260" fmla="*/ 2242105 h 5069342"/>
              <a:gd name="connsiteX261" fmla="*/ 7237296 w 7423352"/>
              <a:gd name="connsiteY261" fmla="*/ 2242105 h 5069342"/>
              <a:gd name="connsiteX262" fmla="*/ 7245386 w 7423352"/>
              <a:gd name="connsiteY262" fmla="*/ 2242105 h 5069342"/>
              <a:gd name="connsiteX263" fmla="*/ 7264261 w 7423352"/>
              <a:gd name="connsiteY263" fmla="*/ 2239409 h 5069342"/>
              <a:gd name="connsiteX264" fmla="*/ 7285832 w 7423352"/>
              <a:gd name="connsiteY264" fmla="*/ 2231320 h 5069342"/>
              <a:gd name="connsiteX265" fmla="*/ 7307404 w 7423352"/>
              <a:gd name="connsiteY265" fmla="*/ 2225927 h 5069342"/>
              <a:gd name="connsiteX266" fmla="*/ 7358637 w 7423352"/>
              <a:gd name="connsiteY266" fmla="*/ 2223230 h 5069342"/>
              <a:gd name="connsiteX267" fmla="*/ 7380208 w 7423352"/>
              <a:gd name="connsiteY267" fmla="*/ 2225927 h 5069342"/>
              <a:gd name="connsiteX268" fmla="*/ 7390994 w 7423352"/>
              <a:gd name="connsiteY268" fmla="*/ 2228623 h 5069342"/>
              <a:gd name="connsiteX269" fmla="*/ 7401780 w 7423352"/>
              <a:gd name="connsiteY269" fmla="*/ 2231320 h 5069342"/>
              <a:gd name="connsiteX270" fmla="*/ 7407173 w 7423352"/>
              <a:gd name="connsiteY270" fmla="*/ 2236713 h 5069342"/>
              <a:gd name="connsiteX271" fmla="*/ 7412566 w 7423352"/>
              <a:gd name="connsiteY271" fmla="*/ 2242105 h 5069342"/>
              <a:gd name="connsiteX272" fmla="*/ 7420656 w 7423352"/>
              <a:gd name="connsiteY272" fmla="*/ 2260981 h 5069342"/>
              <a:gd name="connsiteX273" fmla="*/ 7423352 w 7423352"/>
              <a:gd name="connsiteY273" fmla="*/ 2285249 h 5069342"/>
              <a:gd name="connsiteX274" fmla="*/ 7423352 w 7423352"/>
              <a:gd name="connsiteY274" fmla="*/ 2304124 h 5069342"/>
              <a:gd name="connsiteX275" fmla="*/ 7417959 w 7423352"/>
              <a:gd name="connsiteY275" fmla="*/ 2358053 h 5069342"/>
              <a:gd name="connsiteX276" fmla="*/ 7409870 w 7423352"/>
              <a:gd name="connsiteY276" fmla="*/ 2411982 h 5069342"/>
              <a:gd name="connsiteX277" fmla="*/ 7401780 w 7423352"/>
              <a:gd name="connsiteY277" fmla="*/ 2465912 h 5069342"/>
              <a:gd name="connsiteX278" fmla="*/ 7401780 w 7423352"/>
              <a:gd name="connsiteY278" fmla="*/ 2492876 h 5069342"/>
              <a:gd name="connsiteX279" fmla="*/ 7401780 w 7423352"/>
              <a:gd name="connsiteY279" fmla="*/ 2519841 h 5069342"/>
              <a:gd name="connsiteX280" fmla="*/ 7401780 w 7423352"/>
              <a:gd name="connsiteY280" fmla="*/ 2565680 h 5069342"/>
              <a:gd name="connsiteX281" fmla="*/ 7396388 w 7423352"/>
              <a:gd name="connsiteY281" fmla="*/ 2606127 h 5069342"/>
              <a:gd name="connsiteX282" fmla="*/ 7385602 w 7423352"/>
              <a:gd name="connsiteY282" fmla="*/ 2643878 h 5069342"/>
              <a:gd name="connsiteX283" fmla="*/ 7369423 w 7423352"/>
              <a:gd name="connsiteY283" fmla="*/ 2681628 h 5069342"/>
              <a:gd name="connsiteX284" fmla="*/ 7350548 w 7423352"/>
              <a:gd name="connsiteY284" fmla="*/ 2713986 h 5069342"/>
              <a:gd name="connsiteX285" fmla="*/ 7323583 w 7423352"/>
              <a:gd name="connsiteY285" fmla="*/ 2746343 h 5069342"/>
              <a:gd name="connsiteX286" fmla="*/ 7293922 w 7423352"/>
              <a:gd name="connsiteY286" fmla="*/ 2776004 h 5069342"/>
              <a:gd name="connsiteX287" fmla="*/ 7258868 w 7423352"/>
              <a:gd name="connsiteY287" fmla="*/ 2805665 h 5069342"/>
              <a:gd name="connsiteX288" fmla="*/ 7231904 w 7423352"/>
              <a:gd name="connsiteY288" fmla="*/ 2827237 h 5069342"/>
              <a:gd name="connsiteX289" fmla="*/ 7207636 w 7423352"/>
              <a:gd name="connsiteY289" fmla="*/ 2854201 h 5069342"/>
              <a:gd name="connsiteX290" fmla="*/ 7159099 w 7423352"/>
              <a:gd name="connsiteY290" fmla="*/ 2908131 h 5069342"/>
              <a:gd name="connsiteX291" fmla="*/ 7113259 w 7423352"/>
              <a:gd name="connsiteY291" fmla="*/ 2964756 h 5069342"/>
              <a:gd name="connsiteX292" fmla="*/ 7088991 w 7423352"/>
              <a:gd name="connsiteY292" fmla="*/ 2991721 h 5069342"/>
              <a:gd name="connsiteX293" fmla="*/ 7062026 w 7423352"/>
              <a:gd name="connsiteY293" fmla="*/ 3018685 h 5069342"/>
              <a:gd name="connsiteX294" fmla="*/ 6959561 w 7423352"/>
              <a:gd name="connsiteY294" fmla="*/ 3110365 h 5069342"/>
              <a:gd name="connsiteX295" fmla="*/ 6857096 w 7423352"/>
              <a:gd name="connsiteY295" fmla="*/ 3204741 h 5069342"/>
              <a:gd name="connsiteX296" fmla="*/ 6646772 w 7423352"/>
              <a:gd name="connsiteY296" fmla="*/ 3385404 h 5069342"/>
              <a:gd name="connsiteX297" fmla="*/ 6490377 w 7423352"/>
              <a:gd name="connsiteY297" fmla="*/ 3517530 h 5069342"/>
              <a:gd name="connsiteX298" fmla="*/ 6414876 w 7423352"/>
              <a:gd name="connsiteY298" fmla="*/ 3584942 h 5069342"/>
              <a:gd name="connsiteX299" fmla="*/ 6339376 w 7423352"/>
              <a:gd name="connsiteY299" fmla="*/ 3655050 h 5069342"/>
              <a:gd name="connsiteX300" fmla="*/ 6315108 w 7423352"/>
              <a:gd name="connsiteY300" fmla="*/ 3682014 h 5069342"/>
              <a:gd name="connsiteX301" fmla="*/ 6290839 w 7423352"/>
              <a:gd name="connsiteY301" fmla="*/ 3708979 h 5069342"/>
              <a:gd name="connsiteX302" fmla="*/ 6245000 w 7423352"/>
              <a:gd name="connsiteY302" fmla="*/ 3770997 h 5069342"/>
              <a:gd name="connsiteX303" fmla="*/ 6220731 w 7423352"/>
              <a:gd name="connsiteY303" fmla="*/ 3818185 h 5069342"/>
              <a:gd name="connsiteX304" fmla="*/ 6188374 w 7423352"/>
              <a:gd name="connsiteY304" fmla="*/ 3872115 h 5069342"/>
              <a:gd name="connsiteX305" fmla="*/ 6156016 w 7423352"/>
              <a:gd name="connsiteY305" fmla="*/ 3926044 h 5069342"/>
              <a:gd name="connsiteX306" fmla="*/ 6139838 w 7423352"/>
              <a:gd name="connsiteY306" fmla="*/ 3947615 h 5069342"/>
              <a:gd name="connsiteX307" fmla="*/ 6123658 w 7423352"/>
              <a:gd name="connsiteY307" fmla="*/ 3963794 h 5069342"/>
              <a:gd name="connsiteX308" fmla="*/ 6107480 w 7423352"/>
              <a:gd name="connsiteY308" fmla="*/ 3985366 h 5069342"/>
              <a:gd name="connsiteX309" fmla="*/ 6093998 w 7423352"/>
              <a:gd name="connsiteY309" fmla="*/ 4004241 h 5069342"/>
              <a:gd name="connsiteX310" fmla="*/ 6085908 w 7423352"/>
              <a:gd name="connsiteY310" fmla="*/ 4025813 h 5069342"/>
              <a:gd name="connsiteX311" fmla="*/ 6083212 w 7423352"/>
              <a:gd name="connsiteY311" fmla="*/ 4044688 h 5069342"/>
              <a:gd name="connsiteX312" fmla="*/ 6080516 w 7423352"/>
              <a:gd name="connsiteY312" fmla="*/ 4058170 h 5069342"/>
              <a:gd name="connsiteX313" fmla="*/ 6080516 w 7423352"/>
              <a:gd name="connsiteY313" fmla="*/ 4071652 h 5069342"/>
              <a:gd name="connsiteX314" fmla="*/ 6080516 w 7423352"/>
              <a:gd name="connsiteY314" fmla="*/ 4082438 h 5069342"/>
              <a:gd name="connsiteX315" fmla="*/ 6072426 w 7423352"/>
              <a:gd name="connsiteY315" fmla="*/ 4093224 h 5069342"/>
              <a:gd name="connsiteX316" fmla="*/ 6061640 w 7423352"/>
              <a:gd name="connsiteY316" fmla="*/ 4101314 h 5069342"/>
              <a:gd name="connsiteX317" fmla="*/ 6050854 w 7423352"/>
              <a:gd name="connsiteY317" fmla="*/ 4106706 h 5069342"/>
              <a:gd name="connsiteX318" fmla="*/ 6045462 w 7423352"/>
              <a:gd name="connsiteY318" fmla="*/ 4104010 h 5069342"/>
              <a:gd name="connsiteX319" fmla="*/ 6037372 w 7423352"/>
              <a:gd name="connsiteY319" fmla="*/ 4101314 h 5069342"/>
              <a:gd name="connsiteX320" fmla="*/ 6031979 w 7423352"/>
              <a:gd name="connsiteY320" fmla="*/ 4095921 h 5069342"/>
              <a:gd name="connsiteX321" fmla="*/ 6023890 w 7423352"/>
              <a:gd name="connsiteY321" fmla="*/ 4087831 h 5069342"/>
              <a:gd name="connsiteX322" fmla="*/ 6018497 w 7423352"/>
              <a:gd name="connsiteY322" fmla="*/ 4074349 h 5069342"/>
              <a:gd name="connsiteX323" fmla="*/ 6010408 w 7423352"/>
              <a:gd name="connsiteY323" fmla="*/ 4058170 h 5069342"/>
              <a:gd name="connsiteX324" fmla="*/ 6005014 w 7423352"/>
              <a:gd name="connsiteY324" fmla="*/ 4036599 h 5069342"/>
              <a:gd name="connsiteX325" fmla="*/ 5996925 w 7423352"/>
              <a:gd name="connsiteY325" fmla="*/ 4009634 h 5069342"/>
              <a:gd name="connsiteX326" fmla="*/ 5953782 w 7423352"/>
              <a:gd name="connsiteY326" fmla="*/ 4098617 h 5069342"/>
              <a:gd name="connsiteX327" fmla="*/ 5907942 w 7423352"/>
              <a:gd name="connsiteY327" fmla="*/ 4187600 h 5069342"/>
              <a:gd name="connsiteX328" fmla="*/ 5854013 w 7423352"/>
              <a:gd name="connsiteY328" fmla="*/ 4273887 h 5069342"/>
              <a:gd name="connsiteX329" fmla="*/ 5800084 w 7423352"/>
              <a:gd name="connsiteY329" fmla="*/ 4357477 h 5069342"/>
              <a:gd name="connsiteX330" fmla="*/ 5773119 w 7423352"/>
              <a:gd name="connsiteY330" fmla="*/ 4397924 h 5069342"/>
              <a:gd name="connsiteX331" fmla="*/ 5756941 w 7423352"/>
              <a:gd name="connsiteY331" fmla="*/ 4414103 h 5069342"/>
              <a:gd name="connsiteX332" fmla="*/ 5740762 w 7423352"/>
              <a:gd name="connsiteY332" fmla="*/ 4424889 h 5069342"/>
              <a:gd name="connsiteX333" fmla="*/ 5719190 w 7423352"/>
              <a:gd name="connsiteY333" fmla="*/ 4435674 h 5069342"/>
              <a:gd name="connsiteX334" fmla="*/ 5697618 w 7423352"/>
              <a:gd name="connsiteY334" fmla="*/ 4438371 h 5069342"/>
              <a:gd name="connsiteX335" fmla="*/ 5670654 w 7423352"/>
              <a:gd name="connsiteY335" fmla="*/ 4435674 h 5069342"/>
              <a:gd name="connsiteX336" fmla="*/ 5638296 w 7423352"/>
              <a:gd name="connsiteY336" fmla="*/ 4427585 h 5069342"/>
              <a:gd name="connsiteX337" fmla="*/ 5640993 w 7423352"/>
              <a:gd name="connsiteY337" fmla="*/ 4462639 h 5069342"/>
              <a:gd name="connsiteX338" fmla="*/ 5643689 w 7423352"/>
              <a:gd name="connsiteY338" fmla="*/ 4492300 h 5069342"/>
              <a:gd name="connsiteX339" fmla="*/ 5643689 w 7423352"/>
              <a:gd name="connsiteY339" fmla="*/ 4519265 h 5069342"/>
              <a:gd name="connsiteX340" fmla="*/ 5640993 w 7423352"/>
              <a:gd name="connsiteY340" fmla="*/ 4532747 h 5069342"/>
              <a:gd name="connsiteX341" fmla="*/ 5635600 w 7423352"/>
              <a:gd name="connsiteY341" fmla="*/ 4543533 h 5069342"/>
              <a:gd name="connsiteX342" fmla="*/ 5611332 w 7423352"/>
              <a:gd name="connsiteY342" fmla="*/ 4583980 h 5069342"/>
              <a:gd name="connsiteX343" fmla="*/ 5581671 w 7423352"/>
              <a:gd name="connsiteY343" fmla="*/ 4624427 h 5069342"/>
              <a:gd name="connsiteX344" fmla="*/ 5568188 w 7423352"/>
              <a:gd name="connsiteY344" fmla="*/ 4643302 h 5069342"/>
              <a:gd name="connsiteX345" fmla="*/ 5550661 w 7423352"/>
              <a:gd name="connsiteY345" fmla="*/ 4656784 h 5069342"/>
              <a:gd name="connsiteX346" fmla="*/ 5534483 w 7423352"/>
              <a:gd name="connsiteY346" fmla="*/ 4670266 h 5069342"/>
              <a:gd name="connsiteX347" fmla="*/ 5515607 w 7423352"/>
              <a:gd name="connsiteY347" fmla="*/ 4678356 h 5069342"/>
              <a:gd name="connsiteX348" fmla="*/ 5485946 w 7423352"/>
              <a:gd name="connsiteY348" fmla="*/ 4689142 h 5069342"/>
              <a:gd name="connsiteX349" fmla="*/ 5458982 w 7423352"/>
              <a:gd name="connsiteY349" fmla="*/ 4699927 h 5069342"/>
              <a:gd name="connsiteX350" fmla="*/ 5402356 w 7423352"/>
              <a:gd name="connsiteY350" fmla="*/ 4726892 h 5069342"/>
              <a:gd name="connsiteX351" fmla="*/ 5351123 w 7423352"/>
              <a:gd name="connsiteY351" fmla="*/ 4756553 h 5069342"/>
              <a:gd name="connsiteX352" fmla="*/ 5302587 w 7423352"/>
              <a:gd name="connsiteY352" fmla="*/ 4791607 h 5069342"/>
              <a:gd name="connsiteX353" fmla="*/ 5254051 w 7423352"/>
              <a:gd name="connsiteY353" fmla="*/ 4826661 h 5069342"/>
              <a:gd name="connsiteX354" fmla="*/ 5208211 w 7423352"/>
              <a:gd name="connsiteY354" fmla="*/ 4864411 h 5069342"/>
              <a:gd name="connsiteX355" fmla="*/ 5113835 w 7423352"/>
              <a:gd name="connsiteY355" fmla="*/ 4937216 h 5069342"/>
              <a:gd name="connsiteX356" fmla="*/ 5081477 w 7423352"/>
              <a:gd name="connsiteY356" fmla="*/ 4958787 h 5069342"/>
              <a:gd name="connsiteX357" fmla="*/ 5049120 w 7423352"/>
              <a:gd name="connsiteY357" fmla="*/ 4977663 h 5069342"/>
              <a:gd name="connsiteX358" fmla="*/ 4981709 w 7423352"/>
              <a:gd name="connsiteY358" fmla="*/ 5010020 h 5069342"/>
              <a:gd name="connsiteX359" fmla="*/ 4911601 w 7423352"/>
              <a:gd name="connsiteY359" fmla="*/ 5039681 h 5069342"/>
              <a:gd name="connsiteX360" fmla="*/ 4841493 w 7423352"/>
              <a:gd name="connsiteY360" fmla="*/ 5069342 h 5069342"/>
              <a:gd name="connsiteX361" fmla="*/ 4817224 w 7423352"/>
              <a:gd name="connsiteY361" fmla="*/ 5042378 h 5069342"/>
              <a:gd name="connsiteX362" fmla="*/ 4868457 w 7423352"/>
              <a:gd name="connsiteY362" fmla="*/ 4953395 h 5069342"/>
              <a:gd name="connsiteX363" fmla="*/ 4898118 w 7423352"/>
              <a:gd name="connsiteY363" fmla="*/ 4907555 h 5069342"/>
              <a:gd name="connsiteX364" fmla="*/ 4925083 w 7423352"/>
              <a:gd name="connsiteY364" fmla="*/ 4864411 h 5069342"/>
              <a:gd name="connsiteX365" fmla="*/ 4941262 w 7423352"/>
              <a:gd name="connsiteY365" fmla="*/ 4842840 h 5069342"/>
              <a:gd name="connsiteX366" fmla="*/ 4960137 w 7423352"/>
              <a:gd name="connsiteY366" fmla="*/ 4821268 h 5069342"/>
              <a:gd name="connsiteX367" fmla="*/ 4979012 w 7423352"/>
              <a:gd name="connsiteY367" fmla="*/ 4802393 h 5069342"/>
              <a:gd name="connsiteX368" fmla="*/ 5000584 w 7423352"/>
              <a:gd name="connsiteY368" fmla="*/ 4786214 h 5069342"/>
              <a:gd name="connsiteX369" fmla="*/ 5014066 w 7423352"/>
              <a:gd name="connsiteY369" fmla="*/ 4775428 h 5069342"/>
              <a:gd name="connsiteX370" fmla="*/ 5027548 w 7423352"/>
              <a:gd name="connsiteY370" fmla="*/ 4761946 h 5069342"/>
              <a:gd name="connsiteX371" fmla="*/ 5035638 w 7423352"/>
              <a:gd name="connsiteY371" fmla="*/ 4751160 h 5069342"/>
              <a:gd name="connsiteX372" fmla="*/ 5041031 w 7423352"/>
              <a:gd name="connsiteY372" fmla="*/ 4737678 h 5069342"/>
              <a:gd name="connsiteX373" fmla="*/ 5043727 w 7423352"/>
              <a:gd name="connsiteY373" fmla="*/ 4724196 h 5069342"/>
              <a:gd name="connsiteX374" fmla="*/ 5046424 w 7423352"/>
              <a:gd name="connsiteY374" fmla="*/ 4710713 h 5069342"/>
              <a:gd name="connsiteX375" fmla="*/ 5046424 w 7423352"/>
              <a:gd name="connsiteY375" fmla="*/ 4681052 h 5069342"/>
              <a:gd name="connsiteX376" fmla="*/ 5035638 w 7423352"/>
              <a:gd name="connsiteY376" fmla="*/ 4624427 h 5069342"/>
              <a:gd name="connsiteX377" fmla="*/ 5030245 w 7423352"/>
              <a:gd name="connsiteY377" fmla="*/ 4597462 h 5069342"/>
              <a:gd name="connsiteX378" fmla="*/ 5032941 w 7423352"/>
              <a:gd name="connsiteY378" fmla="*/ 4583980 h 5069342"/>
              <a:gd name="connsiteX379" fmla="*/ 5032941 w 7423352"/>
              <a:gd name="connsiteY379" fmla="*/ 4570497 h 5069342"/>
              <a:gd name="connsiteX380" fmla="*/ 5032941 w 7423352"/>
              <a:gd name="connsiteY380" fmla="*/ 4565105 h 5069342"/>
              <a:gd name="connsiteX381" fmla="*/ 5027548 w 7423352"/>
              <a:gd name="connsiteY381" fmla="*/ 4562408 h 5069342"/>
              <a:gd name="connsiteX382" fmla="*/ 5014066 w 7423352"/>
              <a:gd name="connsiteY382" fmla="*/ 4551622 h 5069342"/>
              <a:gd name="connsiteX383" fmla="*/ 4995191 w 7423352"/>
              <a:gd name="connsiteY383" fmla="*/ 4543533 h 5069342"/>
              <a:gd name="connsiteX384" fmla="*/ 4987101 w 7423352"/>
              <a:gd name="connsiteY384" fmla="*/ 4540836 h 5069342"/>
              <a:gd name="connsiteX385" fmla="*/ 4981709 w 7423352"/>
              <a:gd name="connsiteY385" fmla="*/ 4540836 h 5069342"/>
              <a:gd name="connsiteX386" fmla="*/ 4927779 w 7423352"/>
              <a:gd name="connsiteY386" fmla="*/ 4548926 h 5069342"/>
              <a:gd name="connsiteX387" fmla="*/ 4876547 w 7423352"/>
              <a:gd name="connsiteY387" fmla="*/ 4559712 h 5069342"/>
              <a:gd name="connsiteX388" fmla="*/ 4828010 w 7423352"/>
              <a:gd name="connsiteY388" fmla="*/ 4575890 h 5069342"/>
              <a:gd name="connsiteX389" fmla="*/ 4779474 w 7423352"/>
              <a:gd name="connsiteY389" fmla="*/ 4594766 h 5069342"/>
              <a:gd name="connsiteX390" fmla="*/ 4733634 w 7423352"/>
              <a:gd name="connsiteY390" fmla="*/ 4616337 h 5069342"/>
              <a:gd name="connsiteX391" fmla="*/ 4690491 w 7423352"/>
              <a:gd name="connsiteY391" fmla="*/ 4643302 h 5069342"/>
              <a:gd name="connsiteX392" fmla="*/ 4647348 w 7423352"/>
              <a:gd name="connsiteY392" fmla="*/ 4675659 h 5069342"/>
              <a:gd name="connsiteX393" fmla="*/ 4606901 w 7423352"/>
              <a:gd name="connsiteY393" fmla="*/ 4708017 h 5069342"/>
              <a:gd name="connsiteX394" fmla="*/ 4566454 w 7423352"/>
              <a:gd name="connsiteY394" fmla="*/ 4743071 h 5069342"/>
              <a:gd name="connsiteX395" fmla="*/ 4523310 w 7423352"/>
              <a:gd name="connsiteY395" fmla="*/ 4770035 h 5069342"/>
              <a:gd name="connsiteX396" fmla="*/ 4480167 w 7423352"/>
              <a:gd name="connsiteY396" fmla="*/ 4794303 h 5069342"/>
              <a:gd name="connsiteX397" fmla="*/ 4434327 w 7423352"/>
              <a:gd name="connsiteY397" fmla="*/ 4810482 h 5069342"/>
              <a:gd name="connsiteX398" fmla="*/ 4385791 w 7423352"/>
              <a:gd name="connsiteY398" fmla="*/ 4823965 h 5069342"/>
              <a:gd name="connsiteX399" fmla="*/ 4361523 w 7423352"/>
              <a:gd name="connsiteY399" fmla="*/ 4826661 h 5069342"/>
              <a:gd name="connsiteX400" fmla="*/ 4337255 w 7423352"/>
              <a:gd name="connsiteY400" fmla="*/ 4829357 h 5069342"/>
              <a:gd name="connsiteX401" fmla="*/ 4312987 w 7423352"/>
              <a:gd name="connsiteY401" fmla="*/ 4829357 h 5069342"/>
              <a:gd name="connsiteX402" fmla="*/ 4288719 w 7423352"/>
              <a:gd name="connsiteY402" fmla="*/ 4826661 h 5069342"/>
              <a:gd name="connsiteX403" fmla="*/ 4261754 w 7423352"/>
              <a:gd name="connsiteY403" fmla="*/ 4823965 h 5069342"/>
              <a:gd name="connsiteX404" fmla="*/ 4234789 w 7423352"/>
              <a:gd name="connsiteY404" fmla="*/ 4818572 h 5069342"/>
              <a:gd name="connsiteX405" fmla="*/ 4199735 w 7423352"/>
              <a:gd name="connsiteY405" fmla="*/ 4810482 h 5069342"/>
              <a:gd name="connsiteX406" fmla="*/ 4167378 w 7423352"/>
              <a:gd name="connsiteY406" fmla="*/ 4805089 h 5069342"/>
              <a:gd name="connsiteX407" fmla="*/ 4135020 w 7423352"/>
              <a:gd name="connsiteY407" fmla="*/ 4805089 h 5069342"/>
              <a:gd name="connsiteX408" fmla="*/ 4105359 w 7423352"/>
              <a:gd name="connsiteY408" fmla="*/ 4805089 h 5069342"/>
              <a:gd name="connsiteX409" fmla="*/ 4073002 w 7423352"/>
              <a:gd name="connsiteY409" fmla="*/ 4813179 h 5069342"/>
              <a:gd name="connsiteX410" fmla="*/ 4043341 w 7423352"/>
              <a:gd name="connsiteY410" fmla="*/ 4826661 h 5069342"/>
              <a:gd name="connsiteX411" fmla="*/ 4029858 w 7423352"/>
              <a:gd name="connsiteY411" fmla="*/ 4834750 h 5069342"/>
              <a:gd name="connsiteX412" fmla="*/ 4016376 w 7423352"/>
              <a:gd name="connsiteY412" fmla="*/ 4848233 h 5069342"/>
              <a:gd name="connsiteX413" fmla="*/ 3986715 w 7423352"/>
              <a:gd name="connsiteY413" fmla="*/ 4875197 h 5069342"/>
              <a:gd name="connsiteX414" fmla="*/ 3973233 w 7423352"/>
              <a:gd name="connsiteY414" fmla="*/ 4891376 h 5069342"/>
              <a:gd name="connsiteX415" fmla="*/ 3957054 w 7423352"/>
              <a:gd name="connsiteY415" fmla="*/ 4902162 h 5069342"/>
              <a:gd name="connsiteX416" fmla="*/ 3940875 w 7423352"/>
              <a:gd name="connsiteY416" fmla="*/ 4912948 h 5069342"/>
              <a:gd name="connsiteX417" fmla="*/ 3922000 w 7423352"/>
              <a:gd name="connsiteY417" fmla="*/ 4921037 h 5069342"/>
              <a:gd name="connsiteX418" fmla="*/ 3905821 w 7423352"/>
              <a:gd name="connsiteY418" fmla="*/ 4926430 h 5069342"/>
              <a:gd name="connsiteX419" fmla="*/ 3886946 w 7423352"/>
              <a:gd name="connsiteY419" fmla="*/ 4931823 h 5069342"/>
              <a:gd name="connsiteX420" fmla="*/ 3849196 w 7423352"/>
              <a:gd name="connsiteY420" fmla="*/ 4934519 h 5069342"/>
              <a:gd name="connsiteX421" fmla="*/ 3811445 w 7423352"/>
              <a:gd name="connsiteY421" fmla="*/ 4934519 h 5069342"/>
              <a:gd name="connsiteX422" fmla="*/ 3770998 w 7423352"/>
              <a:gd name="connsiteY422" fmla="*/ 4929126 h 5069342"/>
              <a:gd name="connsiteX423" fmla="*/ 3695497 w 7423352"/>
              <a:gd name="connsiteY423" fmla="*/ 4918341 h 5069342"/>
              <a:gd name="connsiteX424" fmla="*/ 3630782 w 7423352"/>
              <a:gd name="connsiteY424" fmla="*/ 4907555 h 5069342"/>
              <a:gd name="connsiteX425" fmla="*/ 3598425 w 7423352"/>
              <a:gd name="connsiteY425" fmla="*/ 4902162 h 5069342"/>
              <a:gd name="connsiteX426" fmla="*/ 3568764 w 7423352"/>
              <a:gd name="connsiteY426" fmla="*/ 4891376 h 5069342"/>
              <a:gd name="connsiteX427" fmla="*/ 3539103 w 7423352"/>
              <a:gd name="connsiteY427" fmla="*/ 4877894 h 5069342"/>
              <a:gd name="connsiteX428" fmla="*/ 3509442 w 7423352"/>
              <a:gd name="connsiteY428" fmla="*/ 4861715 h 5069342"/>
              <a:gd name="connsiteX429" fmla="*/ 3482477 w 7423352"/>
              <a:gd name="connsiteY429" fmla="*/ 4840143 h 5069342"/>
              <a:gd name="connsiteX430" fmla="*/ 3458209 w 7423352"/>
              <a:gd name="connsiteY430" fmla="*/ 4813179 h 5069342"/>
              <a:gd name="connsiteX431" fmla="*/ 3452816 w 7423352"/>
              <a:gd name="connsiteY431" fmla="*/ 4807786 h 5069342"/>
              <a:gd name="connsiteX432" fmla="*/ 3442030 w 7423352"/>
              <a:gd name="connsiteY432" fmla="*/ 4805089 h 5069342"/>
              <a:gd name="connsiteX433" fmla="*/ 3425851 w 7423352"/>
              <a:gd name="connsiteY433" fmla="*/ 4805089 h 5069342"/>
              <a:gd name="connsiteX434" fmla="*/ 3409673 w 7423352"/>
              <a:gd name="connsiteY434" fmla="*/ 4805089 h 5069342"/>
              <a:gd name="connsiteX435" fmla="*/ 3374619 w 7423352"/>
              <a:gd name="connsiteY435" fmla="*/ 4813179 h 5069342"/>
              <a:gd name="connsiteX436" fmla="*/ 3342261 w 7423352"/>
              <a:gd name="connsiteY436" fmla="*/ 4821268 h 5069342"/>
              <a:gd name="connsiteX437" fmla="*/ 3299118 w 7423352"/>
              <a:gd name="connsiteY437" fmla="*/ 4832054 h 5069342"/>
              <a:gd name="connsiteX438" fmla="*/ 3277546 w 7423352"/>
              <a:gd name="connsiteY438" fmla="*/ 4837447 h 5069342"/>
              <a:gd name="connsiteX439" fmla="*/ 3255975 w 7423352"/>
              <a:gd name="connsiteY439" fmla="*/ 4840143 h 5069342"/>
              <a:gd name="connsiteX440" fmla="*/ 3234403 w 7423352"/>
              <a:gd name="connsiteY440" fmla="*/ 4840143 h 5069342"/>
              <a:gd name="connsiteX441" fmla="*/ 3212831 w 7423352"/>
              <a:gd name="connsiteY441" fmla="*/ 4837447 h 5069342"/>
              <a:gd name="connsiteX442" fmla="*/ 3191260 w 7423352"/>
              <a:gd name="connsiteY442" fmla="*/ 4826661 h 5069342"/>
              <a:gd name="connsiteX443" fmla="*/ 3169688 w 7423352"/>
              <a:gd name="connsiteY443" fmla="*/ 4813179 h 5069342"/>
              <a:gd name="connsiteX444" fmla="*/ 3158902 w 7423352"/>
              <a:gd name="connsiteY444" fmla="*/ 4807786 h 5069342"/>
              <a:gd name="connsiteX445" fmla="*/ 3145420 w 7423352"/>
              <a:gd name="connsiteY445" fmla="*/ 4807786 h 5069342"/>
              <a:gd name="connsiteX446" fmla="*/ 3134634 w 7423352"/>
              <a:gd name="connsiteY446" fmla="*/ 4810482 h 5069342"/>
              <a:gd name="connsiteX447" fmla="*/ 3123848 w 7423352"/>
              <a:gd name="connsiteY447" fmla="*/ 4815875 h 5069342"/>
              <a:gd name="connsiteX448" fmla="*/ 3113062 w 7423352"/>
              <a:gd name="connsiteY448" fmla="*/ 4829357 h 5069342"/>
              <a:gd name="connsiteX449" fmla="*/ 3099580 w 7423352"/>
              <a:gd name="connsiteY449" fmla="*/ 4840143 h 5069342"/>
              <a:gd name="connsiteX450" fmla="*/ 3086098 w 7423352"/>
              <a:gd name="connsiteY450" fmla="*/ 4850929 h 5069342"/>
              <a:gd name="connsiteX451" fmla="*/ 3072615 w 7423352"/>
              <a:gd name="connsiteY451" fmla="*/ 4856322 h 5069342"/>
              <a:gd name="connsiteX452" fmla="*/ 3042954 w 7423352"/>
              <a:gd name="connsiteY452" fmla="*/ 4867108 h 5069342"/>
              <a:gd name="connsiteX453" fmla="*/ 3010597 w 7423352"/>
              <a:gd name="connsiteY453" fmla="*/ 4869804 h 5069342"/>
              <a:gd name="connsiteX454" fmla="*/ 2948578 w 7423352"/>
              <a:gd name="connsiteY454" fmla="*/ 4875197 h 5069342"/>
              <a:gd name="connsiteX455" fmla="*/ 2916221 w 7423352"/>
              <a:gd name="connsiteY455" fmla="*/ 4880590 h 5069342"/>
              <a:gd name="connsiteX456" fmla="*/ 2886560 w 7423352"/>
              <a:gd name="connsiteY456" fmla="*/ 4888680 h 5069342"/>
              <a:gd name="connsiteX457" fmla="*/ 2873077 w 7423352"/>
              <a:gd name="connsiteY457" fmla="*/ 4891376 h 5069342"/>
              <a:gd name="connsiteX458" fmla="*/ 2859595 w 7423352"/>
              <a:gd name="connsiteY458" fmla="*/ 4891376 h 5069342"/>
              <a:gd name="connsiteX459" fmla="*/ 2843416 w 7423352"/>
              <a:gd name="connsiteY459" fmla="*/ 4888680 h 5069342"/>
              <a:gd name="connsiteX460" fmla="*/ 2824541 w 7423352"/>
              <a:gd name="connsiteY460" fmla="*/ 4883287 h 5069342"/>
              <a:gd name="connsiteX461" fmla="*/ 2792184 w 7423352"/>
              <a:gd name="connsiteY461" fmla="*/ 4867108 h 5069342"/>
              <a:gd name="connsiteX462" fmla="*/ 2759826 w 7423352"/>
              <a:gd name="connsiteY462" fmla="*/ 4848233 h 5069342"/>
              <a:gd name="connsiteX463" fmla="*/ 2708593 w 7423352"/>
              <a:gd name="connsiteY463" fmla="*/ 4818572 h 5069342"/>
              <a:gd name="connsiteX464" fmla="*/ 2657361 w 7423352"/>
              <a:gd name="connsiteY464" fmla="*/ 4788911 h 5069342"/>
              <a:gd name="connsiteX465" fmla="*/ 2608824 w 7423352"/>
              <a:gd name="connsiteY465" fmla="*/ 4753857 h 5069342"/>
              <a:gd name="connsiteX466" fmla="*/ 2587253 w 7423352"/>
              <a:gd name="connsiteY466" fmla="*/ 4734981 h 5069342"/>
              <a:gd name="connsiteX467" fmla="*/ 2565681 w 7423352"/>
              <a:gd name="connsiteY467" fmla="*/ 4713410 h 5069342"/>
              <a:gd name="connsiteX468" fmla="*/ 2533323 w 7423352"/>
              <a:gd name="connsiteY468" fmla="*/ 4683749 h 5069342"/>
              <a:gd name="connsiteX469" fmla="*/ 2517145 w 7423352"/>
              <a:gd name="connsiteY469" fmla="*/ 4670266 h 5069342"/>
              <a:gd name="connsiteX470" fmla="*/ 2500966 w 7423352"/>
              <a:gd name="connsiteY470" fmla="*/ 4662177 h 5069342"/>
              <a:gd name="connsiteX471" fmla="*/ 2487484 w 7423352"/>
              <a:gd name="connsiteY471" fmla="*/ 4654088 h 5069342"/>
              <a:gd name="connsiteX472" fmla="*/ 2471305 w 7423352"/>
              <a:gd name="connsiteY472" fmla="*/ 4651391 h 5069342"/>
              <a:gd name="connsiteX473" fmla="*/ 2457823 w 7423352"/>
              <a:gd name="connsiteY473" fmla="*/ 4648695 h 5069342"/>
              <a:gd name="connsiteX474" fmla="*/ 2444340 w 7423352"/>
              <a:gd name="connsiteY474" fmla="*/ 4648695 h 5069342"/>
              <a:gd name="connsiteX475" fmla="*/ 2430858 w 7423352"/>
              <a:gd name="connsiteY475" fmla="*/ 4654088 h 5069342"/>
              <a:gd name="connsiteX476" fmla="*/ 2420072 w 7423352"/>
              <a:gd name="connsiteY476" fmla="*/ 4659481 h 5069342"/>
              <a:gd name="connsiteX477" fmla="*/ 2406590 w 7423352"/>
              <a:gd name="connsiteY477" fmla="*/ 4667570 h 5069342"/>
              <a:gd name="connsiteX478" fmla="*/ 2395804 w 7423352"/>
              <a:gd name="connsiteY478" fmla="*/ 4678356 h 5069342"/>
              <a:gd name="connsiteX479" fmla="*/ 2385018 w 7423352"/>
              <a:gd name="connsiteY479" fmla="*/ 4691838 h 5069342"/>
              <a:gd name="connsiteX480" fmla="*/ 2374232 w 7423352"/>
              <a:gd name="connsiteY480" fmla="*/ 4708017 h 5069342"/>
              <a:gd name="connsiteX481" fmla="*/ 2352661 w 7423352"/>
              <a:gd name="connsiteY481" fmla="*/ 4748464 h 5069342"/>
              <a:gd name="connsiteX482" fmla="*/ 2344571 w 7423352"/>
              <a:gd name="connsiteY482" fmla="*/ 4764642 h 5069342"/>
              <a:gd name="connsiteX483" fmla="*/ 2333786 w 7423352"/>
              <a:gd name="connsiteY483" fmla="*/ 4775428 h 5069342"/>
              <a:gd name="connsiteX484" fmla="*/ 2320303 w 7423352"/>
              <a:gd name="connsiteY484" fmla="*/ 4783518 h 5069342"/>
              <a:gd name="connsiteX485" fmla="*/ 2301428 w 7423352"/>
              <a:gd name="connsiteY485" fmla="*/ 4786214 h 5069342"/>
              <a:gd name="connsiteX486" fmla="*/ 2274463 w 7423352"/>
              <a:gd name="connsiteY486" fmla="*/ 4791607 h 5069342"/>
              <a:gd name="connsiteX487" fmla="*/ 2244802 w 7423352"/>
              <a:gd name="connsiteY487" fmla="*/ 4791607 h 5069342"/>
              <a:gd name="connsiteX488" fmla="*/ 2177391 w 7423352"/>
              <a:gd name="connsiteY488" fmla="*/ 4791607 h 5069342"/>
              <a:gd name="connsiteX489" fmla="*/ 2145033 w 7423352"/>
              <a:gd name="connsiteY489" fmla="*/ 4788911 h 5069342"/>
              <a:gd name="connsiteX490" fmla="*/ 2115372 w 7423352"/>
              <a:gd name="connsiteY490" fmla="*/ 4783518 h 5069342"/>
              <a:gd name="connsiteX491" fmla="*/ 2112676 w 7423352"/>
              <a:gd name="connsiteY491" fmla="*/ 4805089 h 5069342"/>
              <a:gd name="connsiteX492" fmla="*/ 2107283 w 7423352"/>
              <a:gd name="connsiteY492" fmla="*/ 4826661 h 5069342"/>
              <a:gd name="connsiteX493" fmla="*/ 2099194 w 7423352"/>
              <a:gd name="connsiteY493" fmla="*/ 4850929 h 5069342"/>
              <a:gd name="connsiteX494" fmla="*/ 2088408 w 7423352"/>
              <a:gd name="connsiteY494" fmla="*/ 4872501 h 5069342"/>
              <a:gd name="connsiteX495" fmla="*/ 2072229 w 7423352"/>
              <a:gd name="connsiteY495" fmla="*/ 4888680 h 5069342"/>
              <a:gd name="connsiteX496" fmla="*/ 2064140 w 7423352"/>
              <a:gd name="connsiteY496" fmla="*/ 4896769 h 5069342"/>
              <a:gd name="connsiteX497" fmla="*/ 2053354 w 7423352"/>
              <a:gd name="connsiteY497" fmla="*/ 4902162 h 5069342"/>
              <a:gd name="connsiteX498" fmla="*/ 2042568 w 7423352"/>
              <a:gd name="connsiteY498" fmla="*/ 4904858 h 5069342"/>
              <a:gd name="connsiteX499" fmla="*/ 2029086 w 7423352"/>
              <a:gd name="connsiteY499" fmla="*/ 4907555 h 5069342"/>
              <a:gd name="connsiteX500" fmla="*/ 2012907 w 7423352"/>
              <a:gd name="connsiteY500" fmla="*/ 4904858 h 5069342"/>
              <a:gd name="connsiteX501" fmla="*/ 1996728 w 7423352"/>
              <a:gd name="connsiteY501" fmla="*/ 4902162 h 5069342"/>
              <a:gd name="connsiteX502" fmla="*/ 1972460 w 7423352"/>
              <a:gd name="connsiteY502" fmla="*/ 4915644 h 5069342"/>
              <a:gd name="connsiteX503" fmla="*/ 1948192 w 7423352"/>
              <a:gd name="connsiteY503" fmla="*/ 4926430 h 5069342"/>
              <a:gd name="connsiteX504" fmla="*/ 1923924 w 7423352"/>
              <a:gd name="connsiteY504" fmla="*/ 4934519 h 5069342"/>
              <a:gd name="connsiteX505" fmla="*/ 1896959 w 7423352"/>
              <a:gd name="connsiteY505" fmla="*/ 4939912 h 5069342"/>
              <a:gd name="connsiteX506" fmla="*/ 1872691 w 7423352"/>
              <a:gd name="connsiteY506" fmla="*/ 4942609 h 5069342"/>
              <a:gd name="connsiteX507" fmla="*/ 1849771 w 7423352"/>
              <a:gd name="connsiteY507" fmla="*/ 4942609 h 5069342"/>
              <a:gd name="connsiteX508" fmla="*/ 1801235 w 7423352"/>
              <a:gd name="connsiteY508" fmla="*/ 4939912 h 5069342"/>
              <a:gd name="connsiteX509" fmla="*/ 1750002 w 7423352"/>
              <a:gd name="connsiteY509" fmla="*/ 4931823 h 5069342"/>
              <a:gd name="connsiteX510" fmla="*/ 1701466 w 7423352"/>
              <a:gd name="connsiteY510" fmla="*/ 4921037 h 5069342"/>
              <a:gd name="connsiteX511" fmla="*/ 1652930 w 7423352"/>
              <a:gd name="connsiteY511" fmla="*/ 4907555 h 5069342"/>
              <a:gd name="connsiteX512" fmla="*/ 1604393 w 7423352"/>
              <a:gd name="connsiteY512" fmla="*/ 4899465 h 5069342"/>
              <a:gd name="connsiteX513" fmla="*/ 1577429 w 7423352"/>
              <a:gd name="connsiteY513" fmla="*/ 4896769 h 5069342"/>
              <a:gd name="connsiteX514" fmla="*/ 1550464 w 7423352"/>
              <a:gd name="connsiteY514" fmla="*/ 4896769 h 5069342"/>
              <a:gd name="connsiteX515" fmla="*/ 1523500 w 7423352"/>
              <a:gd name="connsiteY515" fmla="*/ 4896769 h 5069342"/>
              <a:gd name="connsiteX516" fmla="*/ 1496535 w 7423352"/>
              <a:gd name="connsiteY516" fmla="*/ 4894072 h 5069342"/>
              <a:gd name="connsiteX517" fmla="*/ 1472267 w 7423352"/>
              <a:gd name="connsiteY517" fmla="*/ 4888680 h 5069342"/>
              <a:gd name="connsiteX518" fmla="*/ 1447999 w 7423352"/>
              <a:gd name="connsiteY518" fmla="*/ 4877894 h 5069342"/>
              <a:gd name="connsiteX519" fmla="*/ 1434517 w 7423352"/>
              <a:gd name="connsiteY519" fmla="*/ 4872501 h 5069342"/>
              <a:gd name="connsiteX520" fmla="*/ 1423731 w 7423352"/>
              <a:gd name="connsiteY520" fmla="*/ 4864411 h 5069342"/>
              <a:gd name="connsiteX521" fmla="*/ 1415641 w 7423352"/>
              <a:gd name="connsiteY521" fmla="*/ 4853626 h 5069342"/>
              <a:gd name="connsiteX522" fmla="*/ 1404856 w 7423352"/>
              <a:gd name="connsiteY522" fmla="*/ 4840143 h 5069342"/>
              <a:gd name="connsiteX523" fmla="*/ 1385980 w 7423352"/>
              <a:gd name="connsiteY523" fmla="*/ 4813179 h 5069342"/>
              <a:gd name="connsiteX524" fmla="*/ 1367105 w 7423352"/>
              <a:gd name="connsiteY524" fmla="*/ 4783518 h 5069342"/>
              <a:gd name="connsiteX525" fmla="*/ 1350926 w 7423352"/>
              <a:gd name="connsiteY525" fmla="*/ 4753857 h 5069342"/>
              <a:gd name="connsiteX526" fmla="*/ 1345533 w 7423352"/>
              <a:gd name="connsiteY526" fmla="*/ 4737678 h 5069342"/>
              <a:gd name="connsiteX527" fmla="*/ 1342837 w 7423352"/>
              <a:gd name="connsiteY527" fmla="*/ 4721499 h 5069342"/>
              <a:gd name="connsiteX528" fmla="*/ 1337444 w 7423352"/>
              <a:gd name="connsiteY528" fmla="*/ 4705320 h 5069342"/>
              <a:gd name="connsiteX529" fmla="*/ 1332051 w 7423352"/>
              <a:gd name="connsiteY529" fmla="*/ 4691838 h 5069342"/>
              <a:gd name="connsiteX530" fmla="*/ 1323962 w 7423352"/>
              <a:gd name="connsiteY530" fmla="*/ 4681052 h 5069342"/>
              <a:gd name="connsiteX531" fmla="*/ 1318569 w 7423352"/>
              <a:gd name="connsiteY531" fmla="*/ 4670266 h 5069342"/>
              <a:gd name="connsiteX532" fmla="*/ 1307783 w 7423352"/>
              <a:gd name="connsiteY532" fmla="*/ 4662177 h 5069342"/>
              <a:gd name="connsiteX533" fmla="*/ 1299694 w 7423352"/>
              <a:gd name="connsiteY533" fmla="*/ 4656784 h 5069342"/>
              <a:gd name="connsiteX534" fmla="*/ 1278122 w 7423352"/>
              <a:gd name="connsiteY534" fmla="*/ 4648695 h 5069342"/>
              <a:gd name="connsiteX535" fmla="*/ 1259247 w 7423352"/>
              <a:gd name="connsiteY535" fmla="*/ 4640605 h 5069342"/>
              <a:gd name="connsiteX536" fmla="*/ 1237675 w 7423352"/>
              <a:gd name="connsiteY536" fmla="*/ 4635212 h 5069342"/>
              <a:gd name="connsiteX537" fmla="*/ 1216103 w 7423352"/>
              <a:gd name="connsiteY537" fmla="*/ 4629820 h 5069342"/>
              <a:gd name="connsiteX538" fmla="*/ 1199925 w 7423352"/>
              <a:gd name="connsiteY538" fmla="*/ 4621730 h 5069342"/>
              <a:gd name="connsiteX539" fmla="*/ 1148692 w 7423352"/>
              <a:gd name="connsiteY539" fmla="*/ 4527354 h 5069342"/>
              <a:gd name="connsiteX540" fmla="*/ 1124424 w 7423352"/>
              <a:gd name="connsiteY540" fmla="*/ 4481514 h 5069342"/>
              <a:gd name="connsiteX541" fmla="*/ 1102852 w 7423352"/>
              <a:gd name="connsiteY541" fmla="*/ 4435674 h 5069342"/>
              <a:gd name="connsiteX542" fmla="*/ 1097459 w 7423352"/>
              <a:gd name="connsiteY542" fmla="*/ 4419496 h 5069342"/>
              <a:gd name="connsiteX543" fmla="*/ 1097459 w 7423352"/>
              <a:gd name="connsiteY543" fmla="*/ 4400621 h 5069342"/>
              <a:gd name="connsiteX544" fmla="*/ 1097459 w 7423352"/>
              <a:gd name="connsiteY544" fmla="*/ 4365567 h 5069342"/>
              <a:gd name="connsiteX545" fmla="*/ 1119031 w 7423352"/>
              <a:gd name="connsiteY545" fmla="*/ 4365567 h 5069342"/>
              <a:gd name="connsiteX546" fmla="*/ 1119031 w 7423352"/>
              <a:gd name="connsiteY546" fmla="*/ 4411406 h 5069342"/>
              <a:gd name="connsiteX547" fmla="*/ 1272729 w 7423352"/>
              <a:gd name="connsiteY547" fmla="*/ 4446460 h 5069342"/>
              <a:gd name="connsiteX548" fmla="*/ 1243068 w 7423352"/>
              <a:gd name="connsiteY548" fmla="*/ 4373656 h 5069342"/>
              <a:gd name="connsiteX549" fmla="*/ 1229586 w 7423352"/>
              <a:gd name="connsiteY549" fmla="*/ 4341298 h 5069342"/>
              <a:gd name="connsiteX550" fmla="*/ 1221496 w 7423352"/>
              <a:gd name="connsiteY550" fmla="*/ 4308941 h 5069342"/>
              <a:gd name="connsiteX551" fmla="*/ 1218800 w 7423352"/>
              <a:gd name="connsiteY551" fmla="*/ 4284673 h 5069342"/>
              <a:gd name="connsiteX552" fmla="*/ 1221496 w 7423352"/>
              <a:gd name="connsiteY552" fmla="*/ 4263101 h 5069342"/>
              <a:gd name="connsiteX553" fmla="*/ 1229586 w 7423352"/>
              <a:gd name="connsiteY553" fmla="*/ 4233440 h 5069342"/>
              <a:gd name="connsiteX554" fmla="*/ 1375194 w 7423352"/>
              <a:gd name="connsiteY554" fmla="*/ 4187600 h 5069342"/>
              <a:gd name="connsiteX555" fmla="*/ 1350926 w 7423352"/>
              <a:gd name="connsiteY555" fmla="*/ 4060867 h 5069342"/>
              <a:gd name="connsiteX556" fmla="*/ 1100156 w 7423352"/>
              <a:gd name="connsiteY556" fmla="*/ 4219958 h 5069342"/>
              <a:gd name="connsiteX557" fmla="*/ 1089370 w 7423352"/>
              <a:gd name="connsiteY557" fmla="*/ 4230744 h 5069342"/>
              <a:gd name="connsiteX558" fmla="*/ 1083977 w 7423352"/>
              <a:gd name="connsiteY558" fmla="*/ 4238833 h 5069342"/>
              <a:gd name="connsiteX559" fmla="*/ 1081280 w 7423352"/>
              <a:gd name="connsiteY559" fmla="*/ 4246922 h 5069342"/>
              <a:gd name="connsiteX560" fmla="*/ 1073191 w 7423352"/>
              <a:gd name="connsiteY560" fmla="*/ 4271191 h 5069342"/>
              <a:gd name="connsiteX561" fmla="*/ 1065102 w 7423352"/>
              <a:gd name="connsiteY561" fmla="*/ 4292762 h 5069342"/>
              <a:gd name="connsiteX562" fmla="*/ 1054316 w 7423352"/>
              <a:gd name="connsiteY562" fmla="*/ 4314334 h 5069342"/>
              <a:gd name="connsiteX563" fmla="*/ 1040834 w 7423352"/>
              <a:gd name="connsiteY563" fmla="*/ 4330513 h 5069342"/>
              <a:gd name="connsiteX564" fmla="*/ 1024655 w 7423352"/>
              <a:gd name="connsiteY564" fmla="*/ 4346691 h 5069342"/>
              <a:gd name="connsiteX565" fmla="*/ 1008476 w 7423352"/>
              <a:gd name="connsiteY565" fmla="*/ 4357477 h 5069342"/>
              <a:gd name="connsiteX566" fmla="*/ 992297 w 7423352"/>
              <a:gd name="connsiteY566" fmla="*/ 4370959 h 5069342"/>
              <a:gd name="connsiteX567" fmla="*/ 973422 w 7423352"/>
              <a:gd name="connsiteY567" fmla="*/ 4379049 h 5069342"/>
              <a:gd name="connsiteX568" fmla="*/ 932975 w 7423352"/>
              <a:gd name="connsiteY568" fmla="*/ 4397924 h 5069342"/>
              <a:gd name="connsiteX569" fmla="*/ 892528 w 7423352"/>
              <a:gd name="connsiteY569" fmla="*/ 4414103 h 5069342"/>
              <a:gd name="connsiteX570" fmla="*/ 852081 w 7423352"/>
              <a:gd name="connsiteY570" fmla="*/ 4430282 h 5069342"/>
              <a:gd name="connsiteX571" fmla="*/ 814331 w 7423352"/>
              <a:gd name="connsiteY571" fmla="*/ 4449157 h 5069342"/>
              <a:gd name="connsiteX572" fmla="*/ 773884 w 7423352"/>
              <a:gd name="connsiteY572" fmla="*/ 4476121 h 5069342"/>
              <a:gd name="connsiteX573" fmla="*/ 738830 w 7423352"/>
              <a:gd name="connsiteY573" fmla="*/ 4503086 h 5069342"/>
              <a:gd name="connsiteX574" fmla="*/ 703776 w 7423352"/>
              <a:gd name="connsiteY574" fmla="*/ 4532747 h 5069342"/>
              <a:gd name="connsiteX575" fmla="*/ 674115 w 7423352"/>
              <a:gd name="connsiteY575" fmla="*/ 4565105 h 5069342"/>
              <a:gd name="connsiteX576" fmla="*/ 647151 w 7423352"/>
              <a:gd name="connsiteY576" fmla="*/ 4600158 h 5069342"/>
              <a:gd name="connsiteX577" fmla="*/ 622882 w 7423352"/>
              <a:gd name="connsiteY577" fmla="*/ 4637909 h 5069342"/>
              <a:gd name="connsiteX578" fmla="*/ 604007 w 7423352"/>
              <a:gd name="connsiteY578" fmla="*/ 4681052 h 5069342"/>
              <a:gd name="connsiteX579" fmla="*/ 587828 w 7423352"/>
              <a:gd name="connsiteY579" fmla="*/ 4726892 h 5069342"/>
              <a:gd name="connsiteX580" fmla="*/ 579739 w 7423352"/>
              <a:gd name="connsiteY580" fmla="*/ 4751160 h 5069342"/>
              <a:gd name="connsiteX581" fmla="*/ 566257 w 7423352"/>
              <a:gd name="connsiteY581" fmla="*/ 4772732 h 5069342"/>
              <a:gd name="connsiteX582" fmla="*/ 550078 w 7423352"/>
              <a:gd name="connsiteY582" fmla="*/ 4791607 h 5069342"/>
              <a:gd name="connsiteX583" fmla="*/ 528506 w 7423352"/>
              <a:gd name="connsiteY583" fmla="*/ 4813179 h 5069342"/>
              <a:gd name="connsiteX584" fmla="*/ 488059 w 7423352"/>
              <a:gd name="connsiteY584" fmla="*/ 4850929 h 5069342"/>
              <a:gd name="connsiteX585" fmla="*/ 444916 w 7423352"/>
              <a:gd name="connsiteY585" fmla="*/ 4888680 h 5069342"/>
              <a:gd name="connsiteX586" fmla="*/ 442220 w 7423352"/>
              <a:gd name="connsiteY586" fmla="*/ 4891376 h 5069342"/>
              <a:gd name="connsiteX587" fmla="*/ 436827 w 7423352"/>
              <a:gd name="connsiteY587" fmla="*/ 4891376 h 5069342"/>
              <a:gd name="connsiteX588" fmla="*/ 423344 w 7423352"/>
              <a:gd name="connsiteY588" fmla="*/ 4891376 h 5069342"/>
              <a:gd name="connsiteX589" fmla="*/ 396380 w 7423352"/>
              <a:gd name="connsiteY589" fmla="*/ 4883287 h 5069342"/>
              <a:gd name="connsiteX590" fmla="*/ 539292 w 7423352"/>
              <a:gd name="connsiteY590" fmla="*/ 4551622 h 5069342"/>
              <a:gd name="connsiteX591" fmla="*/ 577043 w 7423352"/>
              <a:gd name="connsiteY591" fmla="*/ 4586676 h 5069342"/>
              <a:gd name="connsiteX592" fmla="*/ 692990 w 7423352"/>
              <a:gd name="connsiteY592" fmla="*/ 4489604 h 5069342"/>
              <a:gd name="connsiteX593" fmla="*/ 714562 w 7423352"/>
              <a:gd name="connsiteY593" fmla="*/ 4214565 h 5069342"/>
              <a:gd name="connsiteX594" fmla="*/ 736134 w 7423352"/>
              <a:gd name="connsiteY594" fmla="*/ 4214565 h 5069342"/>
              <a:gd name="connsiteX595" fmla="*/ 757705 w 7423352"/>
              <a:gd name="connsiteY595" fmla="*/ 4214565 h 5069342"/>
              <a:gd name="connsiteX596" fmla="*/ 800849 w 7423352"/>
              <a:gd name="connsiteY596" fmla="*/ 4206476 h 5069342"/>
              <a:gd name="connsiteX597" fmla="*/ 843992 w 7423352"/>
              <a:gd name="connsiteY597" fmla="*/ 4192993 h 5069342"/>
              <a:gd name="connsiteX598" fmla="*/ 881742 w 7423352"/>
              <a:gd name="connsiteY598" fmla="*/ 4171421 h 5069342"/>
              <a:gd name="connsiteX599" fmla="*/ 900618 w 7423352"/>
              <a:gd name="connsiteY599" fmla="*/ 4160636 h 5069342"/>
              <a:gd name="connsiteX600" fmla="*/ 916796 w 7423352"/>
              <a:gd name="connsiteY600" fmla="*/ 4149850 h 5069342"/>
              <a:gd name="connsiteX601" fmla="*/ 932975 w 7423352"/>
              <a:gd name="connsiteY601" fmla="*/ 4133671 h 5069342"/>
              <a:gd name="connsiteX602" fmla="*/ 946457 w 7423352"/>
              <a:gd name="connsiteY602" fmla="*/ 4120189 h 5069342"/>
              <a:gd name="connsiteX603" fmla="*/ 957243 w 7423352"/>
              <a:gd name="connsiteY603" fmla="*/ 4104010 h 5069342"/>
              <a:gd name="connsiteX604" fmla="*/ 968029 w 7423352"/>
              <a:gd name="connsiteY604" fmla="*/ 4087831 h 5069342"/>
              <a:gd name="connsiteX605" fmla="*/ 976119 w 7423352"/>
              <a:gd name="connsiteY605" fmla="*/ 4071652 h 5069342"/>
              <a:gd name="connsiteX606" fmla="*/ 981511 w 7423352"/>
              <a:gd name="connsiteY606" fmla="*/ 4055474 h 5069342"/>
              <a:gd name="connsiteX607" fmla="*/ 986904 w 7423352"/>
              <a:gd name="connsiteY607" fmla="*/ 4028509 h 5069342"/>
              <a:gd name="connsiteX608" fmla="*/ 997690 w 7423352"/>
              <a:gd name="connsiteY608" fmla="*/ 4004241 h 5069342"/>
              <a:gd name="connsiteX609" fmla="*/ 1008476 w 7423352"/>
              <a:gd name="connsiteY609" fmla="*/ 3985366 h 5069342"/>
              <a:gd name="connsiteX610" fmla="*/ 1024655 w 7423352"/>
              <a:gd name="connsiteY610" fmla="*/ 3971884 h 5069342"/>
              <a:gd name="connsiteX611" fmla="*/ 1043530 w 7423352"/>
              <a:gd name="connsiteY611" fmla="*/ 3961098 h 5069342"/>
              <a:gd name="connsiteX612" fmla="*/ 1067798 w 7423352"/>
              <a:gd name="connsiteY612" fmla="*/ 3955705 h 5069342"/>
              <a:gd name="connsiteX613" fmla="*/ 1094763 w 7423352"/>
              <a:gd name="connsiteY613" fmla="*/ 3955705 h 5069342"/>
              <a:gd name="connsiteX614" fmla="*/ 1129817 w 7423352"/>
              <a:gd name="connsiteY614" fmla="*/ 3958401 h 5069342"/>
              <a:gd name="connsiteX615" fmla="*/ 1059709 w 7423352"/>
              <a:gd name="connsiteY615" fmla="*/ 3885597 h 5069342"/>
              <a:gd name="connsiteX616" fmla="*/ 1092066 w 7423352"/>
              <a:gd name="connsiteY616" fmla="*/ 3823578 h 5069342"/>
              <a:gd name="connsiteX617" fmla="*/ 1124424 w 7423352"/>
              <a:gd name="connsiteY617" fmla="*/ 3760212 h 5069342"/>
              <a:gd name="connsiteX618" fmla="*/ 1154085 w 7423352"/>
              <a:gd name="connsiteY618" fmla="*/ 3695497 h 5069342"/>
              <a:gd name="connsiteX619" fmla="*/ 1164871 w 7423352"/>
              <a:gd name="connsiteY619" fmla="*/ 3663139 h 5069342"/>
              <a:gd name="connsiteX620" fmla="*/ 1175656 w 7423352"/>
              <a:gd name="connsiteY620" fmla="*/ 3628085 h 5069342"/>
              <a:gd name="connsiteX621" fmla="*/ 1181049 w 7423352"/>
              <a:gd name="connsiteY621" fmla="*/ 3603817 h 5069342"/>
              <a:gd name="connsiteX622" fmla="*/ 1183746 w 7423352"/>
              <a:gd name="connsiteY622" fmla="*/ 3576852 h 5069342"/>
              <a:gd name="connsiteX623" fmla="*/ 1183746 w 7423352"/>
              <a:gd name="connsiteY623" fmla="*/ 3549888 h 5069342"/>
              <a:gd name="connsiteX624" fmla="*/ 1183746 w 7423352"/>
              <a:gd name="connsiteY624" fmla="*/ 3522923 h 5069342"/>
              <a:gd name="connsiteX625" fmla="*/ 1178353 w 7423352"/>
              <a:gd name="connsiteY625" fmla="*/ 3466298 h 5069342"/>
              <a:gd name="connsiteX626" fmla="*/ 1167567 w 7423352"/>
              <a:gd name="connsiteY626" fmla="*/ 3415065 h 5069342"/>
              <a:gd name="connsiteX627" fmla="*/ 1162174 w 7423352"/>
              <a:gd name="connsiteY627" fmla="*/ 3398886 h 5069342"/>
              <a:gd name="connsiteX628" fmla="*/ 1154085 w 7423352"/>
              <a:gd name="connsiteY628" fmla="*/ 3385404 h 5069342"/>
              <a:gd name="connsiteX629" fmla="*/ 1143299 w 7423352"/>
              <a:gd name="connsiteY629" fmla="*/ 3371921 h 5069342"/>
              <a:gd name="connsiteX630" fmla="*/ 1129817 w 7423352"/>
              <a:gd name="connsiteY630" fmla="*/ 3358439 h 5069342"/>
              <a:gd name="connsiteX631" fmla="*/ 1102852 w 7423352"/>
              <a:gd name="connsiteY631" fmla="*/ 3331475 h 5069342"/>
              <a:gd name="connsiteX632" fmla="*/ 1075888 w 7423352"/>
              <a:gd name="connsiteY632" fmla="*/ 3301814 h 5069342"/>
              <a:gd name="connsiteX633" fmla="*/ 1075888 w 7423352"/>
              <a:gd name="connsiteY633" fmla="*/ 3285635 h 5069342"/>
              <a:gd name="connsiteX634" fmla="*/ 1075888 w 7423352"/>
              <a:gd name="connsiteY634" fmla="*/ 3274849 h 5069342"/>
              <a:gd name="connsiteX635" fmla="*/ 1070494 w 7423352"/>
              <a:gd name="connsiteY635" fmla="*/ 3264063 h 5069342"/>
              <a:gd name="connsiteX636" fmla="*/ 1032744 w 7423352"/>
              <a:gd name="connsiteY636" fmla="*/ 3193955 h 5069342"/>
              <a:gd name="connsiteX637" fmla="*/ 994994 w 7423352"/>
              <a:gd name="connsiteY637" fmla="*/ 3129240 h 5069342"/>
              <a:gd name="connsiteX638" fmla="*/ 984208 w 7423352"/>
              <a:gd name="connsiteY638" fmla="*/ 3104972 h 5069342"/>
              <a:gd name="connsiteX639" fmla="*/ 978815 w 7423352"/>
              <a:gd name="connsiteY639" fmla="*/ 3094186 h 5069342"/>
              <a:gd name="connsiteX640" fmla="*/ 973422 w 7423352"/>
              <a:gd name="connsiteY640" fmla="*/ 3083400 h 5069342"/>
              <a:gd name="connsiteX641" fmla="*/ 965333 w 7423352"/>
              <a:gd name="connsiteY641" fmla="*/ 3075311 h 5069342"/>
              <a:gd name="connsiteX642" fmla="*/ 954547 w 7423352"/>
              <a:gd name="connsiteY642" fmla="*/ 3069918 h 5069342"/>
              <a:gd name="connsiteX643" fmla="*/ 938368 w 7423352"/>
              <a:gd name="connsiteY643" fmla="*/ 3072615 h 5069342"/>
              <a:gd name="connsiteX644" fmla="*/ 919493 w 7423352"/>
              <a:gd name="connsiteY644" fmla="*/ 3078008 h 5069342"/>
              <a:gd name="connsiteX645" fmla="*/ 916796 w 7423352"/>
              <a:gd name="connsiteY645" fmla="*/ 3078008 h 5069342"/>
              <a:gd name="connsiteX646" fmla="*/ 911403 w 7423352"/>
              <a:gd name="connsiteY646" fmla="*/ 3075311 h 5069342"/>
              <a:gd name="connsiteX647" fmla="*/ 897921 w 7423352"/>
              <a:gd name="connsiteY647" fmla="*/ 3067222 h 5069342"/>
              <a:gd name="connsiteX648" fmla="*/ 870957 w 7423352"/>
              <a:gd name="connsiteY648" fmla="*/ 3042954 h 5069342"/>
              <a:gd name="connsiteX649" fmla="*/ 860171 w 7423352"/>
              <a:gd name="connsiteY649" fmla="*/ 3029471 h 5069342"/>
              <a:gd name="connsiteX650" fmla="*/ 852081 w 7423352"/>
              <a:gd name="connsiteY650" fmla="*/ 3015989 h 5069342"/>
              <a:gd name="connsiteX651" fmla="*/ 833206 w 7423352"/>
              <a:gd name="connsiteY651" fmla="*/ 2989024 h 5069342"/>
              <a:gd name="connsiteX652" fmla="*/ 811634 w 7423352"/>
              <a:gd name="connsiteY652" fmla="*/ 3002507 h 5069342"/>
              <a:gd name="connsiteX653" fmla="*/ 833206 w 7423352"/>
              <a:gd name="connsiteY653" fmla="*/ 3072615 h 5069342"/>
              <a:gd name="connsiteX654" fmla="*/ 630972 w 7423352"/>
              <a:gd name="connsiteY654" fmla="*/ 3091490 h 5069342"/>
              <a:gd name="connsiteX655" fmla="*/ 644454 w 7423352"/>
              <a:gd name="connsiteY655" fmla="*/ 3056436 h 5069342"/>
              <a:gd name="connsiteX656" fmla="*/ 655240 w 7423352"/>
              <a:gd name="connsiteY656" fmla="*/ 3034864 h 5069342"/>
              <a:gd name="connsiteX657" fmla="*/ 668722 w 7423352"/>
              <a:gd name="connsiteY657" fmla="*/ 3013293 h 5069342"/>
              <a:gd name="connsiteX658" fmla="*/ 682205 w 7423352"/>
              <a:gd name="connsiteY658" fmla="*/ 2999810 h 5069342"/>
              <a:gd name="connsiteX659" fmla="*/ 690294 w 7423352"/>
              <a:gd name="connsiteY659" fmla="*/ 2986328 h 5069342"/>
              <a:gd name="connsiteX660" fmla="*/ 695687 w 7423352"/>
              <a:gd name="connsiteY660" fmla="*/ 2972846 h 5069342"/>
              <a:gd name="connsiteX661" fmla="*/ 698383 w 7423352"/>
              <a:gd name="connsiteY661" fmla="*/ 2959363 h 5069342"/>
              <a:gd name="connsiteX662" fmla="*/ 695687 w 7423352"/>
              <a:gd name="connsiteY662" fmla="*/ 2948578 h 5069342"/>
              <a:gd name="connsiteX663" fmla="*/ 692990 w 7423352"/>
              <a:gd name="connsiteY663" fmla="*/ 2935095 h 5069342"/>
              <a:gd name="connsiteX664" fmla="*/ 684901 w 7423352"/>
              <a:gd name="connsiteY664" fmla="*/ 2924309 h 5069342"/>
              <a:gd name="connsiteX665" fmla="*/ 671418 w 7423352"/>
              <a:gd name="connsiteY665" fmla="*/ 2916220 h 5069342"/>
              <a:gd name="connsiteX666" fmla="*/ 660633 w 7423352"/>
              <a:gd name="connsiteY666" fmla="*/ 2910827 h 5069342"/>
              <a:gd name="connsiteX667" fmla="*/ 649847 w 7423352"/>
              <a:gd name="connsiteY667" fmla="*/ 2908131 h 5069342"/>
              <a:gd name="connsiteX668" fmla="*/ 622882 w 7423352"/>
              <a:gd name="connsiteY668" fmla="*/ 2905434 h 5069342"/>
              <a:gd name="connsiteX669" fmla="*/ 595918 w 7423352"/>
              <a:gd name="connsiteY669" fmla="*/ 2910827 h 5069342"/>
              <a:gd name="connsiteX670" fmla="*/ 582436 w 7423352"/>
              <a:gd name="connsiteY670" fmla="*/ 2913524 h 5069342"/>
              <a:gd name="connsiteX671" fmla="*/ 571650 w 7423352"/>
              <a:gd name="connsiteY671" fmla="*/ 2918916 h 5069342"/>
              <a:gd name="connsiteX672" fmla="*/ 520417 w 7423352"/>
              <a:gd name="connsiteY672" fmla="*/ 2951274 h 5069342"/>
              <a:gd name="connsiteX673" fmla="*/ 471881 w 7423352"/>
              <a:gd name="connsiteY673" fmla="*/ 2983631 h 5069342"/>
              <a:gd name="connsiteX674" fmla="*/ 420648 w 7423352"/>
              <a:gd name="connsiteY674" fmla="*/ 3018685 h 5069342"/>
              <a:gd name="connsiteX675" fmla="*/ 369415 w 7423352"/>
              <a:gd name="connsiteY675" fmla="*/ 3048346 h 5069342"/>
              <a:gd name="connsiteX676" fmla="*/ 350540 w 7423352"/>
              <a:gd name="connsiteY676" fmla="*/ 3059132 h 5069342"/>
              <a:gd name="connsiteX677" fmla="*/ 328968 w 7423352"/>
              <a:gd name="connsiteY677" fmla="*/ 3067222 h 5069342"/>
              <a:gd name="connsiteX678" fmla="*/ 310093 w 7423352"/>
              <a:gd name="connsiteY678" fmla="*/ 3072615 h 5069342"/>
              <a:gd name="connsiteX679" fmla="*/ 288521 w 7423352"/>
              <a:gd name="connsiteY679" fmla="*/ 3078008 h 5069342"/>
              <a:gd name="connsiteX680" fmla="*/ 269646 w 7423352"/>
              <a:gd name="connsiteY680" fmla="*/ 3080704 h 5069342"/>
              <a:gd name="connsiteX681" fmla="*/ 250771 w 7423352"/>
              <a:gd name="connsiteY681" fmla="*/ 3080704 h 5069342"/>
              <a:gd name="connsiteX682" fmla="*/ 231896 w 7423352"/>
              <a:gd name="connsiteY682" fmla="*/ 3080704 h 5069342"/>
              <a:gd name="connsiteX683" fmla="*/ 210324 w 7423352"/>
              <a:gd name="connsiteY683" fmla="*/ 3078008 h 5069342"/>
              <a:gd name="connsiteX684" fmla="*/ 175270 w 7423352"/>
              <a:gd name="connsiteY684" fmla="*/ 3067222 h 5069342"/>
              <a:gd name="connsiteX685" fmla="*/ 137520 w 7423352"/>
              <a:gd name="connsiteY685" fmla="*/ 3051043 h 5069342"/>
              <a:gd name="connsiteX686" fmla="*/ 102466 w 7423352"/>
              <a:gd name="connsiteY686" fmla="*/ 3029471 h 5069342"/>
              <a:gd name="connsiteX687" fmla="*/ 70108 w 7423352"/>
              <a:gd name="connsiteY687" fmla="*/ 3002507 h 5069342"/>
              <a:gd name="connsiteX688" fmla="*/ 53929 w 7423352"/>
              <a:gd name="connsiteY688" fmla="*/ 2989024 h 5069342"/>
              <a:gd name="connsiteX689" fmla="*/ 43144 w 7423352"/>
              <a:gd name="connsiteY689" fmla="*/ 2972846 h 5069342"/>
              <a:gd name="connsiteX690" fmla="*/ 32358 w 7423352"/>
              <a:gd name="connsiteY690" fmla="*/ 2959363 h 5069342"/>
              <a:gd name="connsiteX691" fmla="*/ 21572 w 7423352"/>
              <a:gd name="connsiteY691" fmla="*/ 2943185 h 5069342"/>
              <a:gd name="connsiteX692" fmla="*/ 16179 w 7423352"/>
              <a:gd name="connsiteY692" fmla="*/ 2927006 h 5069342"/>
              <a:gd name="connsiteX693" fmla="*/ 10786 w 7423352"/>
              <a:gd name="connsiteY693" fmla="*/ 2908131 h 5069342"/>
              <a:gd name="connsiteX694" fmla="*/ 2697 w 7423352"/>
              <a:gd name="connsiteY694" fmla="*/ 2875773 h 5069342"/>
              <a:gd name="connsiteX695" fmla="*/ 0 w 7423352"/>
              <a:gd name="connsiteY695" fmla="*/ 2838023 h 5069342"/>
              <a:gd name="connsiteX696" fmla="*/ 2697 w 7423352"/>
              <a:gd name="connsiteY696" fmla="*/ 2802969 h 5069342"/>
              <a:gd name="connsiteX697" fmla="*/ 8090 w 7423352"/>
              <a:gd name="connsiteY697" fmla="*/ 2765218 h 5069342"/>
              <a:gd name="connsiteX698" fmla="*/ 16179 w 7423352"/>
              <a:gd name="connsiteY698" fmla="*/ 2730164 h 5069342"/>
              <a:gd name="connsiteX699" fmla="*/ 18875 w 7423352"/>
              <a:gd name="connsiteY699" fmla="*/ 2719379 h 5069342"/>
              <a:gd name="connsiteX700" fmla="*/ 24269 w 7423352"/>
              <a:gd name="connsiteY700" fmla="*/ 2708593 h 5069342"/>
              <a:gd name="connsiteX701" fmla="*/ 40447 w 7423352"/>
              <a:gd name="connsiteY701" fmla="*/ 2689717 h 5069342"/>
              <a:gd name="connsiteX702" fmla="*/ 59322 w 7423352"/>
              <a:gd name="connsiteY702" fmla="*/ 2670842 h 5069342"/>
              <a:gd name="connsiteX703" fmla="*/ 78198 w 7423352"/>
              <a:gd name="connsiteY703" fmla="*/ 2657360 h 5069342"/>
              <a:gd name="connsiteX704" fmla="*/ 107859 w 7423352"/>
              <a:gd name="connsiteY704" fmla="*/ 2643878 h 5069342"/>
              <a:gd name="connsiteX705" fmla="*/ 134823 w 7423352"/>
              <a:gd name="connsiteY705" fmla="*/ 2627699 h 5069342"/>
              <a:gd name="connsiteX706" fmla="*/ 161788 w 7423352"/>
              <a:gd name="connsiteY706" fmla="*/ 2611520 h 5069342"/>
              <a:gd name="connsiteX707" fmla="*/ 183360 w 7423352"/>
              <a:gd name="connsiteY707" fmla="*/ 2592645 h 5069342"/>
              <a:gd name="connsiteX708" fmla="*/ 204931 w 7423352"/>
              <a:gd name="connsiteY708" fmla="*/ 2571073 h 5069342"/>
              <a:gd name="connsiteX709" fmla="*/ 223806 w 7423352"/>
              <a:gd name="connsiteY709" fmla="*/ 2546805 h 5069342"/>
              <a:gd name="connsiteX710" fmla="*/ 239985 w 7423352"/>
              <a:gd name="connsiteY710" fmla="*/ 2519841 h 5069342"/>
              <a:gd name="connsiteX711" fmla="*/ 253468 w 7423352"/>
              <a:gd name="connsiteY711" fmla="*/ 2487483 h 5069342"/>
              <a:gd name="connsiteX712" fmla="*/ 264253 w 7423352"/>
              <a:gd name="connsiteY712" fmla="*/ 2465912 h 5069342"/>
              <a:gd name="connsiteX713" fmla="*/ 280432 w 7423352"/>
              <a:gd name="connsiteY713" fmla="*/ 2441644 h 5069342"/>
              <a:gd name="connsiteX714" fmla="*/ 315486 w 7423352"/>
              <a:gd name="connsiteY714" fmla="*/ 2398500 h 5069342"/>
              <a:gd name="connsiteX715" fmla="*/ 339754 w 7423352"/>
              <a:gd name="connsiteY715" fmla="*/ 2366142 h 5069342"/>
              <a:gd name="connsiteX716" fmla="*/ 364022 w 7423352"/>
              <a:gd name="connsiteY716" fmla="*/ 2333785 h 5069342"/>
              <a:gd name="connsiteX717" fmla="*/ 382897 w 7423352"/>
              <a:gd name="connsiteY717" fmla="*/ 2301427 h 5069342"/>
              <a:gd name="connsiteX718" fmla="*/ 401773 w 7423352"/>
              <a:gd name="connsiteY718" fmla="*/ 2266374 h 5069342"/>
              <a:gd name="connsiteX719" fmla="*/ 415255 w 7423352"/>
              <a:gd name="connsiteY719" fmla="*/ 2231320 h 5069342"/>
              <a:gd name="connsiteX720" fmla="*/ 426041 w 7423352"/>
              <a:gd name="connsiteY720" fmla="*/ 2193569 h 5069342"/>
              <a:gd name="connsiteX721" fmla="*/ 434130 w 7423352"/>
              <a:gd name="connsiteY721" fmla="*/ 2153122 h 5069342"/>
              <a:gd name="connsiteX722" fmla="*/ 436827 w 7423352"/>
              <a:gd name="connsiteY722" fmla="*/ 2109979 h 5069342"/>
              <a:gd name="connsiteX723" fmla="*/ 436827 w 7423352"/>
              <a:gd name="connsiteY723" fmla="*/ 2085711 h 5069342"/>
              <a:gd name="connsiteX724" fmla="*/ 442220 w 7423352"/>
              <a:gd name="connsiteY724" fmla="*/ 2061443 h 5069342"/>
              <a:gd name="connsiteX725" fmla="*/ 447612 w 7423352"/>
              <a:gd name="connsiteY725" fmla="*/ 2039871 h 5069342"/>
              <a:gd name="connsiteX726" fmla="*/ 455702 w 7423352"/>
              <a:gd name="connsiteY726" fmla="*/ 2018299 h 5069342"/>
              <a:gd name="connsiteX727" fmla="*/ 466488 w 7423352"/>
              <a:gd name="connsiteY727" fmla="*/ 1999424 h 5069342"/>
              <a:gd name="connsiteX728" fmla="*/ 479970 w 7423352"/>
              <a:gd name="connsiteY728" fmla="*/ 1980549 h 5069342"/>
              <a:gd name="connsiteX729" fmla="*/ 506935 w 7423352"/>
              <a:gd name="connsiteY729" fmla="*/ 1945495 h 5069342"/>
              <a:gd name="connsiteX730" fmla="*/ 539292 w 7423352"/>
              <a:gd name="connsiteY730" fmla="*/ 1910441 h 5069342"/>
              <a:gd name="connsiteX731" fmla="*/ 574346 w 7423352"/>
              <a:gd name="connsiteY731" fmla="*/ 1880780 h 5069342"/>
              <a:gd name="connsiteX732" fmla="*/ 641758 w 7423352"/>
              <a:gd name="connsiteY732" fmla="*/ 1818761 h 5069342"/>
              <a:gd name="connsiteX733" fmla="*/ 676812 w 7423352"/>
              <a:gd name="connsiteY733" fmla="*/ 1783707 h 5069342"/>
              <a:gd name="connsiteX734" fmla="*/ 690294 w 7423352"/>
              <a:gd name="connsiteY734" fmla="*/ 1764832 h 5069342"/>
              <a:gd name="connsiteX735" fmla="*/ 701080 w 7423352"/>
              <a:gd name="connsiteY735" fmla="*/ 1745957 h 5069342"/>
              <a:gd name="connsiteX736" fmla="*/ 711866 w 7423352"/>
              <a:gd name="connsiteY736" fmla="*/ 1724385 h 5069342"/>
              <a:gd name="connsiteX737" fmla="*/ 722651 w 7423352"/>
              <a:gd name="connsiteY737" fmla="*/ 1705510 h 5069342"/>
              <a:gd name="connsiteX738" fmla="*/ 736134 w 7423352"/>
              <a:gd name="connsiteY738" fmla="*/ 1659670 h 5069342"/>
              <a:gd name="connsiteX739" fmla="*/ 752312 w 7423352"/>
              <a:gd name="connsiteY739" fmla="*/ 1611134 h 5069342"/>
              <a:gd name="connsiteX740" fmla="*/ 771187 w 7423352"/>
              <a:gd name="connsiteY740" fmla="*/ 1567991 h 5069342"/>
              <a:gd name="connsiteX741" fmla="*/ 795456 w 7423352"/>
              <a:gd name="connsiteY741" fmla="*/ 1524847 h 5069342"/>
              <a:gd name="connsiteX742" fmla="*/ 822420 w 7423352"/>
              <a:gd name="connsiteY742" fmla="*/ 1484401 h 5069342"/>
              <a:gd name="connsiteX743" fmla="*/ 852081 w 7423352"/>
              <a:gd name="connsiteY743" fmla="*/ 1443954 h 5069342"/>
              <a:gd name="connsiteX744" fmla="*/ 884439 w 7423352"/>
              <a:gd name="connsiteY744" fmla="*/ 1408900 h 5069342"/>
              <a:gd name="connsiteX745" fmla="*/ 922189 w 7423352"/>
              <a:gd name="connsiteY745" fmla="*/ 1376542 h 5069342"/>
              <a:gd name="connsiteX746" fmla="*/ 962636 w 7423352"/>
              <a:gd name="connsiteY746" fmla="*/ 1346881 h 5069342"/>
              <a:gd name="connsiteX747" fmla="*/ 981511 w 7423352"/>
              <a:gd name="connsiteY747" fmla="*/ 1336095 h 5069342"/>
              <a:gd name="connsiteX748" fmla="*/ 1008476 w 7423352"/>
              <a:gd name="connsiteY748" fmla="*/ 1328006 h 5069342"/>
              <a:gd name="connsiteX749" fmla="*/ 1032744 w 7423352"/>
              <a:gd name="connsiteY749" fmla="*/ 1325310 h 5069342"/>
              <a:gd name="connsiteX750" fmla="*/ 1043530 w 7423352"/>
              <a:gd name="connsiteY750" fmla="*/ 1328006 h 5069342"/>
              <a:gd name="connsiteX751" fmla="*/ 1054316 w 7423352"/>
              <a:gd name="connsiteY751" fmla="*/ 1330703 h 5069342"/>
              <a:gd name="connsiteX752" fmla="*/ 1059709 w 7423352"/>
              <a:gd name="connsiteY752" fmla="*/ 1336095 h 5069342"/>
              <a:gd name="connsiteX753" fmla="*/ 1062405 w 7423352"/>
              <a:gd name="connsiteY753" fmla="*/ 1344185 h 5069342"/>
              <a:gd name="connsiteX754" fmla="*/ 1070494 w 7423352"/>
              <a:gd name="connsiteY754" fmla="*/ 1365756 h 5069342"/>
              <a:gd name="connsiteX755" fmla="*/ 1073191 w 7423352"/>
              <a:gd name="connsiteY755" fmla="*/ 1398114 h 5069342"/>
              <a:gd name="connsiteX756" fmla="*/ 1081280 w 7423352"/>
              <a:gd name="connsiteY756" fmla="*/ 1430471 h 5069342"/>
              <a:gd name="connsiteX757" fmla="*/ 1121727 w 7423352"/>
              <a:gd name="connsiteY757" fmla="*/ 1395418 h 5069342"/>
              <a:gd name="connsiteX758" fmla="*/ 1137906 w 7423352"/>
              <a:gd name="connsiteY758" fmla="*/ 1376542 h 5069342"/>
              <a:gd name="connsiteX759" fmla="*/ 1145995 w 7423352"/>
              <a:gd name="connsiteY759" fmla="*/ 1365756 h 5069342"/>
              <a:gd name="connsiteX760" fmla="*/ 1151388 w 7423352"/>
              <a:gd name="connsiteY760" fmla="*/ 1357667 h 5069342"/>
              <a:gd name="connsiteX761" fmla="*/ 1181049 w 7423352"/>
              <a:gd name="connsiteY761" fmla="*/ 1295649 h 5069342"/>
              <a:gd name="connsiteX762" fmla="*/ 1208014 w 7423352"/>
              <a:gd name="connsiteY762" fmla="*/ 1234978 h 5069342"/>
              <a:gd name="connsiteX763" fmla="*/ 1232282 w 7423352"/>
              <a:gd name="connsiteY763" fmla="*/ 1172960 h 5069342"/>
              <a:gd name="connsiteX764" fmla="*/ 1253854 w 7423352"/>
              <a:gd name="connsiteY764" fmla="*/ 1110941 h 5069342"/>
              <a:gd name="connsiteX765" fmla="*/ 1261943 w 7423352"/>
              <a:gd name="connsiteY765" fmla="*/ 1083977 h 5069342"/>
              <a:gd name="connsiteX766" fmla="*/ 1267336 w 7423352"/>
              <a:gd name="connsiteY766" fmla="*/ 1059708 h 5069342"/>
              <a:gd name="connsiteX767" fmla="*/ 1275425 w 7423352"/>
              <a:gd name="connsiteY767" fmla="*/ 1005779 h 5069342"/>
              <a:gd name="connsiteX768" fmla="*/ 1280818 w 7423352"/>
              <a:gd name="connsiteY768" fmla="*/ 951850 h 5069342"/>
              <a:gd name="connsiteX769" fmla="*/ 1291604 w 7423352"/>
              <a:gd name="connsiteY769" fmla="*/ 897921 h 5069342"/>
              <a:gd name="connsiteX770" fmla="*/ 1294301 w 7423352"/>
              <a:gd name="connsiteY770" fmla="*/ 881742 h 5069342"/>
              <a:gd name="connsiteX771" fmla="*/ 1302390 w 7423352"/>
              <a:gd name="connsiteY771" fmla="*/ 862867 h 5069342"/>
              <a:gd name="connsiteX772" fmla="*/ 1310479 w 7423352"/>
              <a:gd name="connsiteY772" fmla="*/ 849385 h 5069342"/>
              <a:gd name="connsiteX773" fmla="*/ 1315872 w 7423352"/>
              <a:gd name="connsiteY773" fmla="*/ 843992 h 5069342"/>
              <a:gd name="connsiteX774" fmla="*/ 1318569 w 7423352"/>
              <a:gd name="connsiteY774" fmla="*/ 843992 h 5069342"/>
              <a:gd name="connsiteX775" fmla="*/ 1334748 w 7423352"/>
              <a:gd name="connsiteY775" fmla="*/ 838599 h 5069342"/>
              <a:gd name="connsiteX776" fmla="*/ 1350926 w 7423352"/>
              <a:gd name="connsiteY776" fmla="*/ 833206 h 5069342"/>
              <a:gd name="connsiteX777" fmla="*/ 1364409 w 7423352"/>
              <a:gd name="connsiteY777" fmla="*/ 827813 h 5069342"/>
              <a:gd name="connsiteX778" fmla="*/ 1375194 w 7423352"/>
              <a:gd name="connsiteY778" fmla="*/ 819724 h 5069342"/>
              <a:gd name="connsiteX779" fmla="*/ 1396766 w 7423352"/>
              <a:gd name="connsiteY779" fmla="*/ 803545 h 5069342"/>
              <a:gd name="connsiteX780" fmla="*/ 1412945 w 7423352"/>
              <a:gd name="connsiteY780" fmla="*/ 781973 h 5069342"/>
              <a:gd name="connsiteX781" fmla="*/ 1426427 w 7423352"/>
              <a:gd name="connsiteY781" fmla="*/ 757705 h 5069342"/>
              <a:gd name="connsiteX782" fmla="*/ 1439909 w 7423352"/>
              <a:gd name="connsiteY782" fmla="*/ 733437 h 5069342"/>
              <a:gd name="connsiteX783" fmla="*/ 1464177 w 7423352"/>
              <a:gd name="connsiteY783" fmla="*/ 684901 h 5069342"/>
              <a:gd name="connsiteX784" fmla="*/ 1483053 w 7423352"/>
              <a:gd name="connsiteY784" fmla="*/ 652543 h 5069342"/>
              <a:gd name="connsiteX785" fmla="*/ 1493839 w 7423352"/>
              <a:gd name="connsiteY785" fmla="*/ 639061 h 5069342"/>
              <a:gd name="connsiteX786" fmla="*/ 1504625 w 7423352"/>
              <a:gd name="connsiteY786" fmla="*/ 625579 h 5069342"/>
              <a:gd name="connsiteX787" fmla="*/ 1515410 w 7423352"/>
              <a:gd name="connsiteY787" fmla="*/ 617489 h 5069342"/>
              <a:gd name="connsiteX788" fmla="*/ 1531589 w 7423352"/>
              <a:gd name="connsiteY788" fmla="*/ 614793 h 5069342"/>
              <a:gd name="connsiteX789" fmla="*/ 1536982 w 7423352"/>
              <a:gd name="connsiteY789" fmla="*/ 614793 h 5069342"/>
              <a:gd name="connsiteX790" fmla="*/ 1545071 w 7423352"/>
              <a:gd name="connsiteY790" fmla="*/ 617489 h 5069342"/>
              <a:gd name="connsiteX791" fmla="*/ 1563946 w 7423352"/>
              <a:gd name="connsiteY791" fmla="*/ 625579 h 5069342"/>
              <a:gd name="connsiteX792" fmla="*/ 1574732 w 7423352"/>
              <a:gd name="connsiteY792" fmla="*/ 636364 h 5069342"/>
              <a:gd name="connsiteX793" fmla="*/ 1582822 w 7423352"/>
              <a:gd name="connsiteY793" fmla="*/ 649847 h 5069342"/>
              <a:gd name="connsiteX794" fmla="*/ 1590911 w 7423352"/>
              <a:gd name="connsiteY794" fmla="*/ 666025 h 5069342"/>
              <a:gd name="connsiteX795" fmla="*/ 1596304 w 7423352"/>
              <a:gd name="connsiteY795" fmla="*/ 682204 h 5069342"/>
              <a:gd name="connsiteX796" fmla="*/ 1604393 w 7423352"/>
              <a:gd name="connsiteY796" fmla="*/ 719955 h 5069342"/>
              <a:gd name="connsiteX797" fmla="*/ 1609786 w 7423352"/>
              <a:gd name="connsiteY797" fmla="*/ 757705 h 5069342"/>
              <a:gd name="connsiteX798" fmla="*/ 1609786 w 7423352"/>
              <a:gd name="connsiteY798" fmla="*/ 768491 h 5069342"/>
              <a:gd name="connsiteX799" fmla="*/ 1609786 w 7423352"/>
              <a:gd name="connsiteY799" fmla="*/ 781973 h 5069342"/>
              <a:gd name="connsiteX800" fmla="*/ 1604393 w 7423352"/>
              <a:gd name="connsiteY800" fmla="*/ 808938 h 5069342"/>
              <a:gd name="connsiteX801" fmla="*/ 1599000 w 7423352"/>
              <a:gd name="connsiteY801" fmla="*/ 835902 h 5069342"/>
              <a:gd name="connsiteX802" fmla="*/ 1599000 w 7423352"/>
              <a:gd name="connsiteY802" fmla="*/ 846688 h 5069342"/>
              <a:gd name="connsiteX803" fmla="*/ 1599000 w 7423352"/>
              <a:gd name="connsiteY803" fmla="*/ 860170 h 5069342"/>
              <a:gd name="connsiteX804" fmla="*/ 1612483 w 7423352"/>
              <a:gd name="connsiteY804" fmla="*/ 892528 h 5069342"/>
              <a:gd name="connsiteX805" fmla="*/ 1625965 w 7423352"/>
              <a:gd name="connsiteY805" fmla="*/ 916796 h 5069342"/>
              <a:gd name="connsiteX806" fmla="*/ 1631358 w 7423352"/>
              <a:gd name="connsiteY806" fmla="*/ 924885 h 5069342"/>
              <a:gd name="connsiteX807" fmla="*/ 1639447 w 7423352"/>
              <a:gd name="connsiteY807" fmla="*/ 932975 h 5069342"/>
              <a:gd name="connsiteX808" fmla="*/ 1650233 w 7423352"/>
              <a:gd name="connsiteY808" fmla="*/ 935671 h 5069342"/>
              <a:gd name="connsiteX809" fmla="*/ 1658323 w 7423352"/>
              <a:gd name="connsiteY809" fmla="*/ 941064 h 5069342"/>
              <a:gd name="connsiteX810" fmla="*/ 1669108 w 7423352"/>
              <a:gd name="connsiteY810" fmla="*/ 941064 h 5069342"/>
              <a:gd name="connsiteX811" fmla="*/ 1679894 w 7423352"/>
              <a:gd name="connsiteY811" fmla="*/ 941064 h 5069342"/>
              <a:gd name="connsiteX812" fmla="*/ 1701466 w 7423352"/>
              <a:gd name="connsiteY812" fmla="*/ 932975 h 5069342"/>
              <a:gd name="connsiteX813" fmla="*/ 1728431 w 7423352"/>
              <a:gd name="connsiteY813" fmla="*/ 919493 h 5069342"/>
              <a:gd name="connsiteX814" fmla="*/ 1758092 w 7423352"/>
              <a:gd name="connsiteY814" fmla="*/ 900617 h 5069342"/>
              <a:gd name="connsiteX815" fmla="*/ 1779663 w 7423352"/>
              <a:gd name="connsiteY815" fmla="*/ 881742 h 5069342"/>
              <a:gd name="connsiteX816" fmla="*/ 1798539 w 7423352"/>
              <a:gd name="connsiteY816" fmla="*/ 865563 h 5069342"/>
              <a:gd name="connsiteX817" fmla="*/ 1817414 w 7423352"/>
              <a:gd name="connsiteY817" fmla="*/ 846688 h 5069342"/>
              <a:gd name="connsiteX818" fmla="*/ 1833592 w 7423352"/>
              <a:gd name="connsiteY818" fmla="*/ 825116 h 5069342"/>
              <a:gd name="connsiteX819" fmla="*/ 1859209 w 7423352"/>
              <a:gd name="connsiteY819" fmla="*/ 784670 h 5069342"/>
              <a:gd name="connsiteX820" fmla="*/ 1883477 w 7423352"/>
              <a:gd name="connsiteY820" fmla="*/ 741526 h 5069342"/>
              <a:gd name="connsiteX821" fmla="*/ 1902352 w 7423352"/>
              <a:gd name="connsiteY821" fmla="*/ 695686 h 5069342"/>
              <a:gd name="connsiteX822" fmla="*/ 1915834 w 7423352"/>
              <a:gd name="connsiteY822" fmla="*/ 647150 h 5069342"/>
              <a:gd name="connsiteX823" fmla="*/ 1942799 w 7423352"/>
              <a:gd name="connsiteY823" fmla="*/ 550078 h 5069342"/>
              <a:gd name="connsiteX824" fmla="*/ 1948192 w 7423352"/>
              <a:gd name="connsiteY824" fmla="*/ 531202 h 5069342"/>
              <a:gd name="connsiteX825" fmla="*/ 1956281 w 7423352"/>
              <a:gd name="connsiteY825" fmla="*/ 515024 h 5069342"/>
              <a:gd name="connsiteX826" fmla="*/ 1964371 w 7423352"/>
              <a:gd name="connsiteY826" fmla="*/ 498845 h 5069342"/>
              <a:gd name="connsiteX827" fmla="*/ 1972460 w 7423352"/>
              <a:gd name="connsiteY827" fmla="*/ 485363 h 5069342"/>
              <a:gd name="connsiteX828" fmla="*/ 1996728 w 7423352"/>
              <a:gd name="connsiteY828" fmla="*/ 458398 h 5069342"/>
              <a:gd name="connsiteX829" fmla="*/ 2020996 w 7423352"/>
              <a:gd name="connsiteY829" fmla="*/ 436826 h 5069342"/>
              <a:gd name="connsiteX830" fmla="*/ 2050657 w 7423352"/>
              <a:gd name="connsiteY830" fmla="*/ 415255 h 5069342"/>
              <a:gd name="connsiteX831" fmla="*/ 2077622 w 7423352"/>
              <a:gd name="connsiteY831" fmla="*/ 396380 h 5069342"/>
              <a:gd name="connsiteX832" fmla="*/ 2107283 w 7423352"/>
              <a:gd name="connsiteY832" fmla="*/ 377504 h 5069342"/>
              <a:gd name="connsiteX833" fmla="*/ 2134248 w 7423352"/>
              <a:gd name="connsiteY833" fmla="*/ 355933 h 5069342"/>
              <a:gd name="connsiteX834" fmla="*/ 2142337 w 7423352"/>
              <a:gd name="connsiteY834" fmla="*/ 347843 h 5069342"/>
              <a:gd name="connsiteX835" fmla="*/ 2150426 w 7423352"/>
              <a:gd name="connsiteY835" fmla="*/ 345147 h 5069342"/>
              <a:gd name="connsiteX836" fmla="*/ 2158516 w 7423352"/>
              <a:gd name="connsiteY836" fmla="*/ 342450 h 5069342"/>
              <a:gd name="connsiteX837" fmla="*/ 2166605 w 7423352"/>
              <a:gd name="connsiteY837" fmla="*/ 342450 h 5069342"/>
              <a:gd name="connsiteX838" fmla="*/ 2180087 w 7423352"/>
              <a:gd name="connsiteY838" fmla="*/ 345147 h 5069342"/>
              <a:gd name="connsiteX839" fmla="*/ 2193570 w 7423352"/>
              <a:gd name="connsiteY839" fmla="*/ 353236 h 5069342"/>
              <a:gd name="connsiteX840" fmla="*/ 2201659 w 7423352"/>
              <a:gd name="connsiteY840" fmla="*/ 366718 h 5069342"/>
              <a:gd name="connsiteX841" fmla="*/ 2209748 w 7423352"/>
              <a:gd name="connsiteY841" fmla="*/ 380201 h 5069342"/>
              <a:gd name="connsiteX842" fmla="*/ 2215141 w 7423352"/>
              <a:gd name="connsiteY842" fmla="*/ 396380 h 5069342"/>
              <a:gd name="connsiteX843" fmla="*/ 2215141 w 7423352"/>
              <a:gd name="connsiteY843" fmla="*/ 409862 h 5069342"/>
              <a:gd name="connsiteX844" fmla="*/ 2209748 w 7423352"/>
              <a:gd name="connsiteY844" fmla="*/ 455702 h 5069342"/>
              <a:gd name="connsiteX845" fmla="*/ 2209748 w 7423352"/>
              <a:gd name="connsiteY845" fmla="*/ 496149 h 5069342"/>
              <a:gd name="connsiteX846" fmla="*/ 2217838 w 7423352"/>
              <a:gd name="connsiteY846" fmla="*/ 533899 h 5069342"/>
              <a:gd name="connsiteX847" fmla="*/ 2223231 w 7423352"/>
              <a:gd name="connsiteY847" fmla="*/ 552774 h 5069342"/>
              <a:gd name="connsiteX848" fmla="*/ 2228624 w 7423352"/>
              <a:gd name="connsiteY848" fmla="*/ 568953 h 5069342"/>
              <a:gd name="connsiteX849" fmla="*/ 2239409 w 7423352"/>
              <a:gd name="connsiteY849" fmla="*/ 585132 h 5069342"/>
              <a:gd name="connsiteX850" fmla="*/ 2247499 w 7423352"/>
              <a:gd name="connsiteY850" fmla="*/ 598614 h 5069342"/>
              <a:gd name="connsiteX851" fmla="*/ 2260981 w 7423352"/>
              <a:gd name="connsiteY851" fmla="*/ 614793 h 5069342"/>
              <a:gd name="connsiteX852" fmla="*/ 2274463 w 7423352"/>
              <a:gd name="connsiteY852" fmla="*/ 628275 h 5069342"/>
              <a:gd name="connsiteX853" fmla="*/ 2290642 w 7423352"/>
              <a:gd name="connsiteY853" fmla="*/ 641757 h 5069342"/>
              <a:gd name="connsiteX854" fmla="*/ 2306821 w 7423352"/>
              <a:gd name="connsiteY854" fmla="*/ 652543 h 5069342"/>
              <a:gd name="connsiteX855" fmla="*/ 2347268 w 7423352"/>
              <a:gd name="connsiteY855" fmla="*/ 674115 h 5069342"/>
              <a:gd name="connsiteX856" fmla="*/ 2358054 w 7423352"/>
              <a:gd name="connsiteY856" fmla="*/ 679508 h 5069342"/>
              <a:gd name="connsiteX857" fmla="*/ 2366143 w 7423352"/>
              <a:gd name="connsiteY857" fmla="*/ 687597 h 5069342"/>
              <a:gd name="connsiteX858" fmla="*/ 2385018 w 7423352"/>
              <a:gd name="connsiteY858" fmla="*/ 706472 h 5069342"/>
              <a:gd name="connsiteX859" fmla="*/ 2414679 w 7423352"/>
              <a:gd name="connsiteY859" fmla="*/ 749616 h 5069342"/>
              <a:gd name="connsiteX860" fmla="*/ 2457823 w 7423352"/>
              <a:gd name="connsiteY860" fmla="*/ 752312 h 5069342"/>
              <a:gd name="connsiteX861" fmla="*/ 2503662 w 7423352"/>
              <a:gd name="connsiteY861" fmla="*/ 752312 h 5069342"/>
              <a:gd name="connsiteX862" fmla="*/ 2554895 w 7423352"/>
              <a:gd name="connsiteY862" fmla="*/ 746919 h 5069342"/>
              <a:gd name="connsiteX863" fmla="*/ 2606128 w 7423352"/>
              <a:gd name="connsiteY863" fmla="*/ 736133 h 5069342"/>
              <a:gd name="connsiteX864" fmla="*/ 2654664 w 7423352"/>
              <a:gd name="connsiteY864" fmla="*/ 728044 h 5069342"/>
              <a:gd name="connsiteX865" fmla="*/ 2743647 w 7423352"/>
              <a:gd name="connsiteY865" fmla="*/ 709169 h 5069342"/>
              <a:gd name="connsiteX866" fmla="*/ 2778701 w 7423352"/>
              <a:gd name="connsiteY866" fmla="*/ 703776 h 5069342"/>
              <a:gd name="connsiteX867" fmla="*/ 2805666 w 7423352"/>
              <a:gd name="connsiteY867" fmla="*/ 703776 h 5069342"/>
              <a:gd name="connsiteX868" fmla="*/ 2824541 w 7423352"/>
              <a:gd name="connsiteY868" fmla="*/ 703776 h 5069342"/>
              <a:gd name="connsiteX869" fmla="*/ 2840720 w 7423352"/>
              <a:gd name="connsiteY869" fmla="*/ 706472 h 5069342"/>
              <a:gd name="connsiteX870" fmla="*/ 2856899 w 7423352"/>
              <a:gd name="connsiteY870" fmla="*/ 711865 h 5069342"/>
              <a:gd name="connsiteX871" fmla="*/ 2873077 w 7423352"/>
              <a:gd name="connsiteY871" fmla="*/ 722651 h 5069342"/>
              <a:gd name="connsiteX872" fmla="*/ 2886560 w 7423352"/>
              <a:gd name="connsiteY872" fmla="*/ 733437 h 5069342"/>
              <a:gd name="connsiteX873" fmla="*/ 2897345 w 7423352"/>
              <a:gd name="connsiteY873" fmla="*/ 746919 h 5069342"/>
              <a:gd name="connsiteX874" fmla="*/ 2908131 w 7423352"/>
              <a:gd name="connsiteY874" fmla="*/ 763098 h 5069342"/>
              <a:gd name="connsiteX875" fmla="*/ 2913524 w 7423352"/>
              <a:gd name="connsiteY875" fmla="*/ 779277 h 5069342"/>
              <a:gd name="connsiteX876" fmla="*/ 2927007 w 7423352"/>
              <a:gd name="connsiteY876" fmla="*/ 808938 h 5069342"/>
              <a:gd name="connsiteX877" fmla="*/ 2940489 w 7423352"/>
              <a:gd name="connsiteY877" fmla="*/ 833206 h 5069342"/>
              <a:gd name="connsiteX878" fmla="*/ 2956668 w 7423352"/>
              <a:gd name="connsiteY878" fmla="*/ 854778 h 5069342"/>
              <a:gd name="connsiteX879" fmla="*/ 2978239 w 7423352"/>
              <a:gd name="connsiteY879" fmla="*/ 870956 h 5069342"/>
              <a:gd name="connsiteX880" fmla="*/ 2999811 w 7423352"/>
              <a:gd name="connsiteY880" fmla="*/ 884439 h 5069342"/>
              <a:gd name="connsiteX881" fmla="*/ 3024079 w 7423352"/>
              <a:gd name="connsiteY881" fmla="*/ 892528 h 5069342"/>
              <a:gd name="connsiteX882" fmla="*/ 3053740 w 7423352"/>
              <a:gd name="connsiteY882" fmla="*/ 900617 h 5069342"/>
              <a:gd name="connsiteX883" fmla="*/ 3083401 w 7423352"/>
              <a:gd name="connsiteY883" fmla="*/ 903314 h 5069342"/>
              <a:gd name="connsiteX884" fmla="*/ 3115759 w 7423352"/>
              <a:gd name="connsiteY884" fmla="*/ 906010 h 5069342"/>
              <a:gd name="connsiteX885" fmla="*/ 3148116 w 7423352"/>
              <a:gd name="connsiteY885" fmla="*/ 911403 h 5069342"/>
              <a:gd name="connsiteX886" fmla="*/ 3177777 w 7423352"/>
              <a:gd name="connsiteY886" fmla="*/ 919493 h 5069342"/>
              <a:gd name="connsiteX887" fmla="*/ 3204742 w 7423352"/>
              <a:gd name="connsiteY887" fmla="*/ 932975 h 5069342"/>
              <a:gd name="connsiteX888" fmla="*/ 3229010 w 7423352"/>
              <a:gd name="connsiteY888" fmla="*/ 949154 h 5069342"/>
              <a:gd name="connsiteX889" fmla="*/ 3239796 w 7423352"/>
              <a:gd name="connsiteY889" fmla="*/ 959939 h 5069342"/>
              <a:gd name="connsiteX890" fmla="*/ 3250582 w 7423352"/>
              <a:gd name="connsiteY890" fmla="*/ 973422 h 5069342"/>
              <a:gd name="connsiteX891" fmla="*/ 3258671 w 7423352"/>
              <a:gd name="connsiteY891" fmla="*/ 984208 h 5069342"/>
              <a:gd name="connsiteX892" fmla="*/ 3266760 w 7423352"/>
              <a:gd name="connsiteY892" fmla="*/ 1000386 h 5069342"/>
              <a:gd name="connsiteX893" fmla="*/ 3272153 w 7423352"/>
              <a:gd name="connsiteY893" fmla="*/ 1016565 h 5069342"/>
              <a:gd name="connsiteX894" fmla="*/ 3280243 w 7423352"/>
              <a:gd name="connsiteY894" fmla="*/ 1035440 h 5069342"/>
              <a:gd name="connsiteX895" fmla="*/ 3285636 w 7423352"/>
              <a:gd name="connsiteY895" fmla="*/ 1051619 h 5069342"/>
              <a:gd name="connsiteX896" fmla="*/ 3291028 w 7423352"/>
              <a:gd name="connsiteY896" fmla="*/ 1065101 h 5069342"/>
              <a:gd name="connsiteX897" fmla="*/ 3299118 w 7423352"/>
              <a:gd name="connsiteY897" fmla="*/ 1073191 h 5069342"/>
              <a:gd name="connsiteX898" fmla="*/ 3309904 w 7423352"/>
              <a:gd name="connsiteY898" fmla="*/ 1078584 h 5069342"/>
              <a:gd name="connsiteX899" fmla="*/ 3320690 w 7423352"/>
              <a:gd name="connsiteY899" fmla="*/ 1078584 h 5069342"/>
              <a:gd name="connsiteX900" fmla="*/ 3331475 w 7423352"/>
              <a:gd name="connsiteY900" fmla="*/ 1075887 h 5069342"/>
              <a:gd name="connsiteX901" fmla="*/ 3344958 w 7423352"/>
              <a:gd name="connsiteY901" fmla="*/ 1070494 h 5069342"/>
              <a:gd name="connsiteX902" fmla="*/ 3358440 w 7423352"/>
              <a:gd name="connsiteY902" fmla="*/ 1062405 h 5069342"/>
              <a:gd name="connsiteX903" fmla="*/ 3420459 w 7423352"/>
              <a:gd name="connsiteY903" fmla="*/ 1019261 h 5069342"/>
              <a:gd name="connsiteX904" fmla="*/ 3450120 w 7423352"/>
              <a:gd name="connsiteY904" fmla="*/ 994993 h 5069342"/>
              <a:gd name="connsiteX905" fmla="*/ 3479781 w 7423352"/>
              <a:gd name="connsiteY905" fmla="*/ 970725 h 5069342"/>
              <a:gd name="connsiteX906" fmla="*/ 3646961 w 7423352"/>
              <a:gd name="connsiteY906" fmla="*/ 822420 h 5069342"/>
              <a:gd name="connsiteX907" fmla="*/ 3811445 w 7423352"/>
              <a:gd name="connsiteY907" fmla="*/ 671418 h 5069342"/>
              <a:gd name="connsiteX908" fmla="*/ 3838410 w 7423352"/>
              <a:gd name="connsiteY908" fmla="*/ 647150 h 5069342"/>
              <a:gd name="connsiteX909" fmla="*/ 3851892 w 7423352"/>
              <a:gd name="connsiteY909" fmla="*/ 639061 h 5069342"/>
              <a:gd name="connsiteX910" fmla="*/ 3859981 w 7423352"/>
              <a:gd name="connsiteY910" fmla="*/ 636364 h 5069342"/>
              <a:gd name="connsiteX911" fmla="*/ 3865374 w 7423352"/>
              <a:gd name="connsiteY911" fmla="*/ 636364 h 5069342"/>
              <a:gd name="connsiteX912" fmla="*/ 3870767 w 7423352"/>
              <a:gd name="connsiteY912" fmla="*/ 622882 h 5069342"/>
              <a:gd name="connsiteX913" fmla="*/ 3889642 w 7423352"/>
              <a:gd name="connsiteY913" fmla="*/ 590525 h 5069342"/>
              <a:gd name="connsiteX914" fmla="*/ 3903125 w 7423352"/>
              <a:gd name="connsiteY914" fmla="*/ 574346 h 5069342"/>
              <a:gd name="connsiteX915" fmla="*/ 3916607 w 7423352"/>
              <a:gd name="connsiteY915" fmla="*/ 555471 h 5069342"/>
              <a:gd name="connsiteX916" fmla="*/ 3935482 w 7423352"/>
              <a:gd name="connsiteY916" fmla="*/ 541988 h 5069342"/>
              <a:gd name="connsiteX917" fmla="*/ 3957054 w 7423352"/>
              <a:gd name="connsiteY917" fmla="*/ 531202 h 5069342"/>
              <a:gd name="connsiteX918" fmla="*/ 3986715 w 7423352"/>
              <a:gd name="connsiteY918" fmla="*/ 520417 h 5069342"/>
              <a:gd name="connsiteX919" fmla="*/ 4024465 w 7423352"/>
              <a:gd name="connsiteY919" fmla="*/ 501541 h 5069342"/>
              <a:gd name="connsiteX920" fmla="*/ 4118841 w 7423352"/>
              <a:gd name="connsiteY920" fmla="*/ 458398 h 5069342"/>
              <a:gd name="connsiteX921" fmla="*/ 4170074 w 7423352"/>
              <a:gd name="connsiteY921" fmla="*/ 436826 h 5069342"/>
              <a:gd name="connsiteX922" fmla="*/ 4221307 w 7423352"/>
              <a:gd name="connsiteY922" fmla="*/ 417951 h 5069342"/>
              <a:gd name="connsiteX923" fmla="*/ 4242879 w 7423352"/>
              <a:gd name="connsiteY923" fmla="*/ 412558 h 5069342"/>
              <a:gd name="connsiteX924" fmla="*/ 4264450 w 7423352"/>
              <a:gd name="connsiteY924" fmla="*/ 409862 h 5069342"/>
              <a:gd name="connsiteX925" fmla="*/ 4286022 w 7423352"/>
              <a:gd name="connsiteY925" fmla="*/ 407165 h 5069342"/>
              <a:gd name="connsiteX926" fmla="*/ 4302201 w 7423352"/>
              <a:gd name="connsiteY926" fmla="*/ 407165 h 5069342"/>
              <a:gd name="connsiteX927" fmla="*/ 4304897 w 7423352"/>
              <a:gd name="connsiteY927" fmla="*/ 407165 h 5069342"/>
              <a:gd name="connsiteX928" fmla="*/ 4342648 w 7423352"/>
              <a:gd name="connsiteY928" fmla="*/ 385594 h 5069342"/>
              <a:gd name="connsiteX929" fmla="*/ 4385791 w 7423352"/>
              <a:gd name="connsiteY929" fmla="*/ 366718 h 5069342"/>
              <a:gd name="connsiteX930" fmla="*/ 4520614 w 7423352"/>
              <a:gd name="connsiteY930" fmla="*/ 315486 h 5069342"/>
              <a:gd name="connsiteX931" fmla="*/ 4658133 w 7423352"/>
              <a:gd name="connsiteY931" fmla="*/ 264253 h 5069342"/>
              <a:gd name="connsiteX932" fmla="*/ 4795653 w 7423352"/>
              <a:gd name="connsiteY932" fmla="*/ 213020 h 5069342"/>
              <a:gd name="connsiteX933" fmla="*/ 4930476 w 7423352"/>
              <a:gd name="connsiteY933" fmla="*/ 159091 h 5069342"/>
              <a:gd name="connsiteX934" fmla="*/ 4954744 w 7423352"/>
              <a:gd name="connsiteY934" fmla="*/ 148305 h 5069342"/>
              <a:gd name="connsiteX935" fmla="*/ 4979012 w 7423352"/>
              <a:gd name="connsiteY935" fmla="*/ 134823 h 5069342"/>
              <a:gd name="connsiteX936" fmla="*/ 5024852 w 7423352"/>
              <a:gd name="connsiteY936" fmla="*/ 105162 h 5069342"/>
              <a:gd name="connsiteX937" fmla="*/ 5067995 w 7423352"/>
              <a:gd name="connsiteY937" fmla="*/ 70108 h 5069342"/>
              <a:gd name="connsiteX938" fmla="*/ 5111139 w 7423352"/>
              <a:gd name="connsiteY938" fmla="*/ 35054 h 5069342"/>
              <a:gd name="connsiteX939" fmla="*/ 5130014 w 7423352"/>
              <a:gd name="connsiteY939" fmla="*/ 18875 h 5069342"/>
              <a:gd name="connsiteX940" fmla="*/ 5146193 w 7423352"/>
              <a:gd name="connsiteY940" fmla="*/ 8089 h 5069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</a:cxnLst>
            <a:rect l="l" t="t" r="r" b="b"/>
            <a:pathLst>
              <a:path w="7423352" h="5069342">
                <a:moveTo>
                  <a:pt x="5165068" y="0"/>
                </a:moveTo>
                <a:lnTo>
                  <a:pt x="5181246" y="0"/>
                </a:lnTo>
                <a:lnTo>
                  <a:pt x="5197425" y="2697"/>
                </a:lnTo>
                <a:lnTo>
                  <a:pt x="5213604" y="8089"/>
                </a:lnTo>
                <a:lnTo>
                  <a:pt x="5229783" y="18875"/>
                </a:lnTo>
                <a:lnTo>
                  <a:pt x="5243265" y="35054"/>
                </a:lnTo>
                <a:lnTo>
                  <a:pt x="5256747" y="53929"/>
                </a:lnTo>
                <a:lnTo>
                  <a:pt x="5264837" y="70108"/>
                </a:lnTo>
                <a:lnTo>
                  <a:pt x="5267533" y="86287"/>
                </a:lnTo>
                <a:lnTo>
                  <a:pt x="5264837" y="102466"/>
                </a:lnTo>
                <a:lnTo>
                  <a:pt x="5256747" y="115948"/>
                </a:lnTo>
                <a:lnTo>
                  <a:pt x="5245961" y="129430"/>
                </a:lnTo>
                <a:lnTo>
                  <a:pt x="5235176" y="142912"/>
                </a:lnTo>
                <a:lnTo>
                  <a:pt x="5218997" y="156395"/>
                </a:lnTo>
                <a:lnTo>
                  <a:pt x="5165068" y="196842"/>
                </a:lnTo>
                <a:lnTo>
                  <a:pt x="5138103" y="215717"/>
                </a:lnTo>
                <a:lnTo>
                  <a:pt x="5108442" y="229199"/>
                </a:lnTo>
                <a:lnTo>
                  <a:pt x="5078781" y="239985"/>
                </a:lnTo>
                <a:lnTo>
                  <a:pt x="5062602" y="242681"/>
                </a:lnTo>
                <a:lnTo>
                  <a:pt x="5046424" y="242681"/>
                </a:lnTo>
                <a:lnTo>
                  <a:pt x="5030245" y="242681"/>
                </a:lnTo>
                <a:lnTo>
                  <a:pt x="5014066" y="239985"/>
                </a:lnTo>
                <a:lnTo>
                  <a:pt x="4995191" y="234592"/>
                </a:lnTo>
                <a:lnTo>
                  <a:pt x="4976316" y="229199"/>
                </a:lnTo>
                <a:lnTo>
                  <a:pt x="4868457" y="342450"/>
                </a:lnTo>
                <a:lnTo>
                  <a:pt x="4814528" y="258860"/>
                </a:lnTo>
                <a:lnTo>
                  <a:pt x="4817224" y="293914"/>
                </a:lnTo>
                <a:lnTo>
                  <a:pt x="4822617" y="326272"/>
                </a:lnTo>
                <a:lnTo>
                  <a:pt x="4830707" y="355933"/>
                </a:lnTo>
                <a:lnTo>
                  <a:pt x="4838796" y="382897"/>
                </a:lnTo>
                <a:lnTo>
                  <a:pt x="4849582" y="409862"/>
                </a:lnTo>
                <a:lnTo>
                  <a:pt x="4863064" y="431433"/>
                </a:lnTo>
                <a:lnTo>
                  <a:pt x="4879243" y="453005"/>
                </a:lnTo>
                <a:lnTo>
                  <a:pt x="4900815" y="474577"/>
                </a:lnTo>
                <a:lnTo>
                  <a:pt x="4943958" y="517720"/>
                </a:lnTo>
                <a:lnTo>
                  <a:pt x="4965530" y="539292"/>
                </a:lnTo>
                <a:lnTo>
                  <a:pt x="4979012" y="547381"/>
                </a:lnTo>
                <a:lnTo>
                  <a:pt x="4992494" y="552774"/>
                </a:lnTo>
                <a:lnTo>
                  <a:pt x="5000584" y="555471"/>
                </a:lnTo>
                <a:lnTo>
                  <a:pt x="5011370" y="555471"/>
                </a:lnTo>
                <a:lnTo>
                  <a:pt x="5032941" y="550078"/>
                </a:lnTo>
                <a:lnTo>
                  <a:pt x="5057209" y="544685"/>
                </a:lnTo>
                <a:lnTo>
                  <a:pt x="5081477" y="536595"/>
                </a:lnTo>
                <a:lnTo>
                  <a:pt x="5035638" y="695686"/>
                </a:lnTo>
                <a:lnTo>
                  <a:pt x="5289105" y="666025"/>
                </a:lnTo>
                <a:lnTo>
                  <a:pt x="5332248" y="760401"/>
                </a:lnTo>
                <a:lnTo>
                  <a:pt x="5356516" y="811634"/>
                </a:lnTo>
                <a:lnTo>
                  <a:pt x="5383481" y="860170"/>
                </a:lnTo>
                <a:lnTo>
                  <a:pt x="5386177" y="865563"/>
                </a:lnTo>
                <a:lnTo>
                  <a:pt x="5394267" y="870956"/>
                </a:lnTo>
                <a:lnTo>
                  <a:pt x="5413142" y="876349"/>
                </a:lnTo>
                <a:lnTo>
                  <a:pt x="5432017" y="881742"/>
                </a:lnTo>
                <a:lnTo>
                  <a:pt x="5453589" y="881742"/>
                </a:lnTo>
                <a:lnTo>
                  <a:pt x="5461678" y="881742"/>
                </a:lnTo>
                <a:lnTo>
                  <a:pt x="5469768" y="879046"/>
                </a:lnTo>
                <a:lnTo>
                  <a:pt x="5488643" y="870956"/>
                </a:lnTo>
                <a:lnTo>
                  <a:pt x="5507518" y="862867"/>
                </a:lnTo>
                <a:lnTo>
                  <a:pt x="5515607" y="860170"/>
                </a:lnTo>
                <a:lnTo>
                  <a:pt x="5523697" y="860170"/>
                </a:lnTo>
                <a:lnTo>
                  <a:pt x="5547965" y="868260"/>
                </a:lnTo>
                <a:lnTo>
                  <a:pt x="5570885" y="876349"/>
                </a:lnTo>
                <a:lnTo>
                  <a:pt x="5592456" y="889831"/>
                </a:lnTo>
                <a:lnTo>
                  <a:pt x="5603242" y="897921"/>
                </a:lnTo>
                <a:lnTo>
                  <a:pt x="5611332" y="906010"/>
                </a:lnTo>
                <a:lnTo>
                  <a:pt x="5614028" y="914100"/>
                </a:lnTo>
                <a:lnTo>
                  <a:pt x="5616725" y="924885"/>
                </a:lnTo>
                <a:lnTo>
                  <a:pt x="5616725" y="946457"/>
                </a:lnTo>
                <a:lnTo>
                  <a:pt x="5611332" y="970725"/>
                </a:lnTo>
                <a:lnTo>
                  <a:pt x="5603242" y="992297"/>
                </a:lnTo>
                <a:lnTo>
                  <a:pt x="5589760" y="1016565"/>
                </a:lnTo>
                <a:lnTo>
                  <a:pt x="5570885" y="1040833"/>
                </a:lnTo>
                <a:lnTo>
                  <a:pt x="5531786" y="1089369"/>
                </a:lnTo>
                <a:lnTo>
                  <a:pt x="5534483" y="1105548"/>
                </a:lnTo>
                <a:lnTo>
                  <a:pt x="5537179" y="1127120"/>
                </a:lnTo>
                <a:lnTo>
                  <a:pt x="5545268" y="1151388"/>
                </a:lnTo>
                <a:lnTo>
                  <a:pt x="5553358" y="1172960"/>
                </a:lnTo>
                <a:lnTo>
                  <a:pt x="5561447" y="1183745"/>
                </a:lnTo>
                <a:lnTo>
                  <a:pt x="5568188" y="1191835"/>
                </a:lnTo>
                <a:lnTo>
                  <a:pt x="5576278" y="1199924"/>
                </a:lnTo>
                <a:lnTo>
                  <a:pt x="5587064" y="1205317"/>
                </a:lnTo>
                <a:lnTo>
                  <a:pt x="5597849" y="1208014"/>
                </a:lnTo>
                <a:lnTo>
                  <a:pt x="5611332" y="1208014"/>
                </a:lnTo>
                <a:lnTo>
                  <a:pt x="5627510" y="1205317"/>
                </a:lnTo>
                <a:lnTo>
                  <a:pt x="5643689" y="1199924"/>
                </a:lnTo>
                <a:lnTo>
                  <a:pt x="5678743" y="1186442"/>
                </a:lnTo>
                <a:lnTo>
                  <a:pt x="5700315" y="1181049"/>
                </a:lnTo>
                <a:lnTo>
                  <a:pt x="5705708" y="1181049"/>
                </a:lnTo>
                <a:lnTo>
                  <a:pt x="5708404" y="1183745"/>
                </a:lnTo>
                <a:lnTo>
                  <a:pt x="5711101" y="1186442"/>
                </a:lnTo>
                <a:lnTo>
                  <a:pt x="5711101" y="1189138"/>
                </a:lnTo>
                <a:lnTo>
                  <a:pt x="5705708" y="1197228"/>
                </a:lnTo>
                <a:lnTo>
                  <a:pt x="5700315" y="1208014"/>
                </a:lnTo>
                <a:lnTo>
                  <a:pt x="5692225" y="1216103"/>
                </a:lnTo>
                <a:lnTo>
                  <a:pt x="5686833" y="1229585"/>
                </a:lnTo>
                <a:lnTo>
                  <a:pt x="5684136" y="1245764"/>
                </a:lnTo>
                <a:lnTo>
                  <a:pt x="5681440" y="1264639"/>
                </a:lnTo>
                <a:lnTo>
                  <a:pt x="5681440" y="1279470"/>
                </a:lnTo>
                <a:lnTo>
                  <a:pt x="5684136" y="1287559"/>
                </a:lnTo>
                <a:lnTo>
                  <a:pt x="5689529" y="1295649"/>
                </a:lnTo>
                <a:lnTo>
                  <a:pt x="5697618" y="1303738"/>
                </a:lnTo>
                <a:lnTo>
                  <a:pt x="5705708" y="1309131"/>
                </a:lnTo>
                <a:lnTo>
                  <a:pt x="5716494" y="1314524"/>
                </a:lnTo>
                <a:lnTo>
                  <a:pt x="5729976" y="1317220"/>
                </a:lnTo>
                <a:lnTo>
                  <a:pt x="5746155" y="1317220"/>
                </a:lnTo>
                <a:lnTo>
                  <a:pt x="5762333" y="1314524"/>
                </a:lnTo>
                <a:lnTo>
                  <a:pt x="5781209" y="1309131"/>
                </a:lnTo>
                <a:lnTo>
                  <a:pt x="5802780" y="1301041"/>
                </a:lnTo>
                <a:lnTo>
                  <a:pt x="5843227" y="1282166"/>
                </a:lnTo>
                <a:lnTo>
                  <a:pt x="5886371" y="1261943"/>
                </a:lnTo>
                <a:lnTo>
                  <a:pt x="5929514" y="1240371"/>
                </a:lnTo>
                <a:lnTo>
                  <a:pt x="5967264" y="1224192"/>
                </a:lnTo>
                <a:lnTo>
                  <a:pt x="5983443" y="1218799"/>
                </a:lnTo>
                <a:lnTo>
                  <a:pt x="5996925" y="1216103"/>
                </a:lnTo>
                <a:lnTo>
                  <a:pt x="6010408" y="1216103"/>
                </a:lnTo>
                <a:lnTo>
                  <a:pt x="6023890" y="1218799"/>
                </a:lnTo>
                <a:lnTo>
                  <a:pt x="6058944" y="1237675"/>
                </a:lnTo>
                <a:lnTo>
                  <a:pt x="6085908" y="1253854"/>
                </a:lnTo>
                <a:lnTo>
                  <a:pt x="6096694" y="1261943"/>
                </a:lnTo>
                <a:lnTo>
                  <a:pt x="6102087" y="1271380"/>
                </a:lnTo>
                <a:lnTo>
                  <a:pt x="6107480" y="1279470"/>
                </a:lnTo>
                <a:lnTo>
                  <a:pt x="6110176" y="1287559"/>
                </a:lnTo>
                <a:lnTo>
                  <a:pt x="6110176" y="1298345"/>
                </a:lnTo>
                <a:lnTo>
                  <a:pt x="6107480" y="1309131"/>
                </a:lnTo>
                <a:lnTo>
                  <a:pt x="6104784" y="1319917"/>
                </a:lnTo>
                <a:lnTo>
                  <a:pt x="6099390" y="1330703"/>
                </a:lnTo>
                <a:lnTo>
                  <a:pt x="6077819" y="1352274"/>
                </a:lnTo>
                <a:lnTo>
                  <a:pt x="6050854" y="1379239"/>
                </a:lnTo>
                <a:lnTo>
                  <a:pt x="6045462" y="1387328"/>
                </a:lnTo>
                <a:lnTo>
                  <a:pt x="6040068" y="1398114"/>
                </a:lnTo>
                <a:lnTo>
                  <a:pt x="6034676" y="1422382"/>
                </a:lnTo>
                <a:lnTo>
                  <a:pt x="6031979" y="1449347"/>
                </a:lnTo>
                <a:lnTo>
                  <a:pt x="6031979" y="1476311"/>
                </a:lnTo>
                <a:lnTo>
                  <a:pt x="6029282" y="1495186"/>
                </a:lnTo>
                <a:lnTo>
                  <a:pt x="6023890" y="1511365"/>
                </a:lnTo>
                <a:lnTo>
                  <a:pt x="6018497" y="1522151"/>
                </a:lnTo>
                <a:lnTo>
                  <a:pt x="6010408" y="1530240"/>
                </a:lnTo>
                <a:lnTo>
                  <a:pt x="5996925" y="1532937"/>
                </a:lnTo>
                <a:lnTo>
                  <a:pt x="5983443" y="1532937"/>
                </a:lnTo>
                <a:lnTo>
                  <a:pt x="5967264" y="1527544"/>
                </a:lnTo>
                <a:lnTo>
                  <a:pt x="5948389" y="1519455"/>
                </a:lnTo>
                <a:lnTo>
                  <a:pt x="5951086" y="1538330"/>
                </a:lnTo>
                <a:lnTo>
                  <a:pt x="5956478" y="1559902"/>
                </a:lnTo>
                <a:lnTo>
                  <a:pt x="5964568" y="1584170"/>
                </a:lnTo>
                <a:lnTo>
                  <a:pt x="5975354" y="1611134"/>
                </a:lnTo>
                <a:lnTo>
                  <a:pt x="5994229" y="1635402"/>
                </a:lnTo>
                <a:lnTo>
                  <a:pt x="6015800" y="1659670"/>
                </a:lnTo>
                <a:lnTo>
                  <a:pt x="6029282" y="1670456"/>
                </a:lnTo>
                <a:lnTo>
                  <a:pt x="6045462" y="1678546"/>
                </a:lnTo>
                <a:lnTo>
                  <a:pt x="6061640" y="1686635"/>
                </a:lnTo>
                <a:lnTo>
                  <a:pt x="6080516" y="1694724"/>
                </a:lnTo>
                <a:lnTo>
                  <a:pt x="6120962" y="1710903"/>
                </a:lnTo>
                <a:lnTo>
                  <a:pt x="6145230" y="1721689"/>
                </a:lnTo>
                <a:lnTo>
                  <a:pt x="6150624" y="1727082"/>
                </a:lnTo>
                <a:lnTo>
                  <a:pt x="6153320" y="1735171"/>
                </a:lnTo>
                <a:lnTo>
                  <a:pt x="6156016" y="1740564"/>
                </a:lnTo>
                <a:lnTo>
                  <a:pt x="6153320" y="1745957"/>
                </a:lnTo>
                <a:lnTo>
                  <a:pt x="6145230" y="1759439"/>
                </a:lnTo>
                <a:lnTo>
                  <a:pt x="6134444" y="1772922"/>
                </a:lnTo>
                <a:lnTo>
                  <a:pt x="6120962" y="1791797"/>
                </a:lnTo>
                <a:lnTo>
                  <a:pt x="6115570" y="1802583"/>
                </a:lnTo>
                <a:lnTo>
                  <a:pt x="6112873" y="1813369"/>
                </a:lnTo>
                <a:lnTo>
                  <a:pt x="6104784" y="1845726"/>
                </a:lnTo>
                <a:lnTo>
                  <a:pt x="6102087" y="1856512"/>
                </a:lnTo>
                <a:lnTo>
                  <a:pt x="6104784" y="1864601"/>
                </a:lnTo>
                <a:lnTo>
                  <a:pt x="6110176" y="1869994"/>
                </a:lnTo>
                <a:lnTo>
                  <a:pt x="6118266" y="1872691"/>
                </a:lnTo>
                <a:lnTo>
                  <a:pt x="6134444" y="1869994"/>
                </a:lnTo>
                <a:lnTo>
                  <a:pt x="6153320" y="1867298"/>
                </a:lnTo>
                <a:lnTo>
                  <a:pt x="6177588" y="1859208"/>
                </a:lnTo>
                <a:lnTo>
                  <a:pt x="6209946" y="1853816"/>
                </a:lnTo>
                <a:lnTo>
                  <a:pt x="6242303" y="1848422"/>
                </a:lnTo>
                <a:lnTo>
                  <a:pt x="6247696" y="1848422"/>
                </a:lnTo>
                <a:lnTo>
                  <a:pt x="6250392" y="1851119"/>
                </a:lnTo>
                <a:lnTo>
                  <a:pt x="6239606" y="1859208"/>
                </a:lnTo>
                <a:lnTo>
                  <a:pt x="6226124" y="1872691"/>
                </a:lnTo>
                <a:lnTo>
                  <a:pt x="6209946" y="1888869"/>
                </a:lnTo>
                <a:lnTo>
                  <a:pt x="6204552" y="1894262"/>
                </a:lnTo>
                <a:lnTo>
                  <a:pt x="6201856" y="1902352"/>
                </a:lnTo>
                <a:lnTo>
                  <a:pt x="6204552" y="1907745"/>
                </a:lnTo>
                <a:lnTo>
                  <a:pt x="6212642" y="1913138"/>
                </a:lnTo>
                <a:lnTo>
                  <a:pt x="6226124" y="1915834"/>
                </a:lnTo>
                <a:lnTo>
                  <a:pt x="6247696" y="1915834"/>
                </a:lnTo>
                <a:lnTo>
                  <a:pt x="6271964" y="1915834"/>
                </a:lnTo>
                <a:lnTo>
                  <a:pt x="6293536" y="1910441"/>
                </a:lnTo>
                <a:lnTo>
                  <a:pt x="6315108" y="1905048"/>
                </a:lnTo>
                <a:lnTo>
                  <a:pt x="6333982" y="1899655"/>
                </a:lnTo>
                <a:lnTo>
                  <a:pt x="6369036" y="1883476"/>
                </a:lnTo>
                <a:lnTo>
                  <a:pt x="6398698" y="1864601"/>
                </a:lnTo>
                <a:lnTo>
                  <a:pt x="6425662" y="1848422"/>
                </a:lnTo>
                <a:lnTo>
                  <a:pt x="6439144" y="1843030"/>
                </a:lnTo>
                <a:lnTo>
                  <a:pt x="6452626" y="1837637"/>
                </a:lnTo>
                <a:lnTo>
                  <a:pt x="6466109" y="1834940"/>
                </a:lnTo>
                <a:lnTo>
                  <a:pt x="6482288" y="1837637"/>
                </a:lnTo>
                <a:lnTo>
                  <a:pt x="6495770" y="1840333"/>
                </a:lnTo>
                <a:lnTo>
                  <a:pt x="6511949" y="1845726"/>
                </a:lnTo>
                <a:lnTo>
                  <a:pt x="6538914" y="1856512"/>
                </a:lnTo>
                <a:lnTo>
                  <a:pt x="6568574" y="1864601"/>
                </a:lnTo>
                <a:lnTo>
                  <a:pt x="6598236" y="1867298"/>
                </a:lnTo>
                <a:lnTo>
                  <a:pt x="6633290" y="1867298"/>
                </a:lnTo>
                <a:lnTo>
                  <a:pt x="6665647" y="1864601"/>
                </a:lnTo>
                <a:lnTo>
                  <a:pt x="6698004" y="1856512"/>
                </a:lnTo>
                <a:lnTo>
                  <a:pt x="6727666" y="1848422"/>
                </a:lnTo>
                <a:lnTo>
                  <a:pt x="6757326" y="1834940"/>
                </a:lnTo>
                <a:lnTo>
                  <a:pt x="6892150" y="1673153"/>
                </a:lnTo>
                <a:lnTo>
                  <a:pt x="6900239" y="1700117"/>
                </a:lnTo>
                <a:lnTo>
                  <a:pt x="6905632" y="1724385"/>
                </a:lnTo>
                <a:lnTo>
                  <a:pt x="6905632" y="1743261"/>
                </a:lnTo>
                <a:lnTo>
                  <a:pt x="6900239" y="1762136"/>
                </a:lnTo>
                <a:lnTo>
                  <a:pt x="6900239" y="1772922"/>
                </a:lnTo>
                <a:lnTo>
                  <a:pt x="6897542" y="1786404"/>
                </a:lnTo>
                <a:lnTo>
                  <a:pt x="6889453" y="1799886"/>
                </a:lnTo>
                <a:lnTo>
                  <a:pt x="6878668" y="1813369"/>
                </a:lnTo>
                <a:lnTo>
                  <a:pt x="6854399" y="1832244"/>
                </a:lnTo>
                <a:lnTo>
                  <a:pt x="6819345" y="1851119"/>
                </a:lnTo>
                <a:lnTo>
                  <a:pt x="6741148" y="1896959"/>
                </a:lnTo>
                <a:lnTo>
                  <a:pt x="6703398" y="1918531"/>
                </a:lnTo>
                <a:lnTo>
                  <a:pt x="6671040" y="1937406"/>
                </a:lnTo>
                <a:lnTo>
                  <a:pt x="6660254" y="1948191"/>
                </a:lnTo>
                <a:lnTo>
                  <a:pt x="6652164" y="1956281"/>
                </a:lnTo>
                <a:lnTo>
                  <a:pt x="6646772" y="1964370"/>
                </a:lnTo>
                <a:lnTo>
                  <a:pt x="6646772" y="1969763"/>
                </a:lnTo>
                <a:lnTo>
                  <a:pt x="6646772" y="1977853"/>
                </a:lnTo>
                <a:lnTo>
                  <a:pt x="6644076" y="1975156"/>
                </a:lnTo>
                <a:lnTo>
                  <a:pt x="6619807" y="1961674"/>
                </a:lnTo>
                <a:lnTo>
                  <a:pt x="6590146" y="1991335"/>
                </a:lnTo>
                <a:lnTo>
                  <a:pt x="6579360" y="2004817"/>
                </a:lnTo>
                <a:lnTo>
                  <a:pt x="6571271" y="2018299"/>
                </a:lnTo>
                <a:lnTo>
                  <a:pt x="6568574" y="2031782"/>
                </a:lnTo>
                <a:lnTo>
                  <a:pt x="6571271" y="2047960"/>
                </a:lnTo>
                <a:lnTo>
                  <a:pt x="6582056" y="2061443"/>
                </a:lnTo>
                <a:lnTo>
                  <a:pt x="6598236" y="2080318"/>
                </a:lnTo>
                <a:lnTo>
                  <a:pt x="6503860" y="2126158"/>
                </a:lnTo>
                <a:lnTo>
                  <a:pt x="6536217" y="2161212"/>
                </a:lnTo>
                <a:lnTo>
                  <a:pt x="6557788" y="2153122"/>
                </a:lnTo>
                <a:lnTo>
                  <a:pt x="6579360" y="2145033"/>
                </a:lnTo>
                <a:lnTo>
                  <a:pt x="6625200" y="2136943"/>
                </a:lnTo>
                <a:lnTo>
                  <a:pt x="6671040" y="2128854"/>
                </a:lnTo>
                <a:lnTo>
                  <a:pt x="6692612" y="2123461"/>
                </a:lnTo>
                <a:lnTo>
                  <a:pt x="6714183" y="2115372"/>
                </a:lnTo>
                <a:lnTo>
                  <a:pt x="6735755" y="2107282"/>
                </a:lnTo>
                <a:lnTo>
                  <a:pt x="6754630" y="2093800"/>
                </a:lnTo>
                <a:lnTo>
                  <a:pt x="6770809" y="2080318"/>
                </a:lnTo>
                <a:lnTo>
                  <a:pt x="6786988" y="2061443"/>
                </a:lnTo>
                <a:lnTo>
                  <a:pt x="6797774" y="2037175"/>
                </a:lnTo>
                <a:lnTo>
                  <a:pt x="6805863" y="2010210"/>
                </a:lnTo>
                <a:lnTo>
                  <a:pt x="6811256" y="1975156"/>
                </a:lnTo>
                <a:lnTo>
                  <a:pt x="6811256" y="1934709"/>
                </a:lnTo>
                <a:lnTo>
                  <a:pt x="6897542" y="2037175"/>
                </a:lnTo>
                <a:lnTo>
                  <a:pt x="6970347" y="2123461"/>
                </a:lnTo>
                <a:lnTo>
                  <a:pt x="6978436" y="2131551"/>
                </a:lnTo>
                <a:lnTo>
                  <a:pt x="6989222" y="2139640"/>
                </a:lnTo>
                <a:lnTo>
                  <a:pt x="7000008" y="2145033"/>
                </a:lnTo>
                <a:lnTo>
                  <a:pt x="7010794" y="2150426"/>
                </a:lnTo>
                <a:lnTo>
                  <a:pt x="7072812" y="2158515"/>
                </a:lnTo>
                <a:lnTo>
                  <a:pt x="7102474" y="2163908"/>
                </a:lnTo>
                <a:lnTo>
                  <a:pt x="7132134" y="2171998"/>
                </a:lnTo>
                <a:lnTo>
                  <a:pt x="7159099" y="2182783"/>
                </a:lnTo>
                <a:lnTo>
                  <a:pt x="7186064" y="2196266"/>
                </a:lnTo>
                <a:lnTo>
                  <a:pt x="7210332" y="2215141"/>
                </a:lnTo>
                <a:lnTo>
                  <a:pt x="7223814" y="2228623"/>
                </a:lnTo>
                <a:lnTo>
                  <a:pt x="7234600" y="2242105"/>
                </a:lnTo>
                <a:lnTo>
                  <a:pt x="7237296" y="2242105"/>
                </a:lnTo>
                <a:lnTo>
                  <a:pt x="7245386" y="2242105"/>
                </a:lnTo>
                <a:lnTo>
                  <a:pt x="7264261" y="2239409"/>
                </a:lnTo>
                <a:lnTo>
                  <a:pt x="7285832" y="2231320"/>
                </a:lnTo>
                <a:lnTo>
                  <a:pt x="7307404" y="2225927"/>
                </a:lnTo>
                <a:lnTo>
                  <a:pt x="7358637" y="2223230"/>
                </a:lnTo>
                <a:lnTo>
                  <a:pt x="7380208" y="2225927"/>
                </a:lnTo>
                <a:lnTo>
                  <a:pt x="7390994" y="2228623"/>
                </a:lnTo>
                <a:lnTo>
                  <a:pt x="7401780" y="2231320"/>
                </a:lnTo>
                <a:lnTo>
                  <a:pt x="7407173" y="2236713"/>
                </a:lnTo>
                <a:lnTo>
                  <a:pt x="7412566" y="2242105"/>
                </a:lnTo>
                <a:lnTo>
                  <a:pt x="7420656" y="2260981"/>
                </a:lnTo>
                <a:lnTo>
                  <a:pt x="7423352" y="2285249"/>
                </a:lnTo>
                <a:lnTo>
                  <a:pt x="7423352" y="2304124"/>
                </a:lnTo>
                <a:lnTo>
                  <a:pt x="7417959" y="2358053"/>
                </a:lnTo>
                <a:lnTo>
                  <a:pt x="7409870" y="2411982"/>
                </a:lnTo>
                <a:lnTo>
                  <a:pt x="7401780" y="2465912"/>
                </a:lnTo>
                <a:lnTo>
                  <a:pt x="7401780" y="2492876"/>
                </a:lnTo>
                <a:lnTo>
                  <a:pt x="7401780" y="2519841"/>
                </a:lnTo>
                <a:lnTo>
                  <a:pt x="7401780" y="2565680"/>
                </a:lnTo>
                <a:lnTo>
                  <a:pt x="7396388" y="2606127"/>
                </a:lnTo>
                <a:lnTo>
                  <a:pt x="7385602" y="2643878"/>
                </a:lnTo>
                <a:lnTo>
                  <a:pt x="7369423" y="2681628"/>
                </a:lnTo>
                <a:lnTo>
                  <a:pt x="7350548" y="2713986"/>
                </a:lnTo>
                <a:lnTo>
                  <a:pt x="7323583" y="2746343"/>
                </a:lnTo>
                <a:lnTo>
                  <a:pt x="7293922" y="2776004"/>
                </a:lnTo>
                <a:lnTo>
                  <a:pt x="7258868" y="2805665"/>
                </a:lnTo>
                <a:lnTo>
                  <a:pt x="7231904" y="2827237"/>
                </a:lnTo>
                <a:lnTo>
                  <a:pt x="7207636" y="2854201"/>
                </a:lnTo>
                <a:lnTo>
                  <a:pt x="7159099" y="2908131"/>
                </a:lnTo>
                <a:lnTo>
                  <a:pt x="7113259" y="2964756"/>
                </a:lnTo>
                <a:lnTo>
                  <a:pt x="7088991" y="2991721"/>
                </a:lnTo>
                <a:lnTo>
                  <a:pt x="7062026" y="3018685"/>
                </a:lnTo>
                <a:lnTo>
                  <a:pt x="6959561" y="3110365"/>
                </a:lnTo>
                <a:lnTo>
                  <a:pt x="6857096" y="3204741"/>
                </a:lnTo>
                <a:lnTo>
                  <a:pt x="6646772" y="3385404"/>
                </a:lnTo>
                <a:lnTo>
                  <a:pt x="6490377" y="3517530"/>
                </a:lnTo>
                <a:lnTo>
                  <a:pt x="6414876" y="3584942"/>
                </a:lnTo>
                <a:lnTo>
                  <a:pt x="6339376" y="3655050"/>
                </a:lnTo>
                <a:lnTo>
                  <a:pt x="6315108" y="3682014"/>
                </a:lnTo>
                <a:lnTo>
                  <a:pt x="6290839" y="3708979"/>
                </a:lnTo>
                <a:lnTo>
                  <a:pt x="6245000" y="3770997"/>
                </a:lnTo>
                <a:lnTo>
                  <a:pt x="6220731" y="3818185"/>
                </a:lnTo>
                <a:lnTo>
                  <a:pt x="6188374" y="3872115"/>
                </a:lnTo>
                <a:lnTo>
                  <a:pt x="6156016" y="3926044"/>
                </a:lnTo>
                <a:lnTo>
                  <a:pt x="6139838" y="3947615"/>
                </a:lnTo>
                <a:lnTo>
                  <a:pt x="6123658" y="3963794"/>
                </a:lnTo>
                <a:lnTo>
                  <a:pt x="6107480" y="3985366"/>
                </a:lnTo>
                <a:lnTo>
                  <a:pt x="6093998" y="4004241"/>
                </a:lnTo>
                <a:lnTo>
                  <a:pt x="6085908" y="4025813"/>
                </a:lnTo>
                <a:lnTo>
                  <a:pt x="6083212" y="4044688"/>
                </a:lnTo>
                <a:lnTo>
                  <a:pt x="6080516" y="4058170"/>
                </a:lnTo>
                <a:lnTo>
                  <a:pt x="6080516" y="4071652"/>
                </a:lnTo>
                <a:lnTo>
                  <a:pt x="6080516" y="4082438"/>
                </a:lnTo>
                <a:lnTo>
                  <a:pt x="6072426" y="4093224"/>
                </a:lnTo>
                <a:lnTo>
                  <a:pt x="6061640" y="4101314"/>
                </a:lnTo>
                <a:lnTo>
                  <a:pt x="6050854" y="4106706"/>
                </a:lnTo>
                <a:lnTo>
                  <a:pt x="6045462" y="4104010"/>
                </a:lnTo>
                <a:lnTo>
                  <a:pt x="6037372" y="4101314"/>
                </a:lnTo>
                <a:lnTo>
                  <a:pt x="6031979" y="4095921"/>
                </a:lnTo>
                <a:lnTo>
                  <a:pt x="6023890" y="4087831"/>
                </a:lnTo>
                <a:lnTo>
                  <a:pt x="6018497" y="4074349"/>
                </a:lnTo>
                <a:lnTo>
                  <a:pt x="6010408" y="4058170"/>
                </a:lnTo>
                <a:lnTo>
                  <a:pt x="6005014" y="4036599"/>
                </a:lnTo>
                <a:lnTo>
                  <a:pt x="5996925" y="4009634"/>
                </a:lnTo>
                <a:lnTo>
                  <a:pt x="5953782" y="4098617"/>
                </a:lnTo>
                <a:lnTo>
                  <a:pt x="5907942" y="4187600"/>
                </a:lnTo>
                <a:lnTo>
                  <a:pt x="5854013" y="4273887"/>
                </a:lnTo>
                <a:lnTo>
                  <a:pt x="5800084" y="4357477"/>
                </a:lnTo>
                <a:lnTo>
                  <a:pt x="5773119" y="4397924"/>
                </a:lnTo>
                <a:lnTo>
                  <a:pt x="5756941" y="4414103"/>
                </a:lnTo>
                <a:lnTo>
                  <a:pt x="5740762" y="4424889"/>
                </a:lnTo>
                <a:lnTo>
                  <a:pt x="5719190" y="4435674"/>
                </a:lnTo>
                <a:lnTo>
                  <a:pt x="5697618" y="4438371"/>
                </a:lnTo>
                <a:lnTo>
                  <a:pt x="5670654" y="4435674"/>
                </a:lnTo>
                <a:lnTo>
                  <a:pt x="5638296" y="4427585"/>
                </a:lnTo>
                <a:lnTo>
                  <a:pt x="5640993" y="4462639"/>
                </a:lnTo>
                <a:lnTo>
                  <a:pt x="5643689" y="4492300"/>
                </a:lnTo>
                <a:lnTo>
                  <a:pt x="5643689" y="4519265"/>
                </a:lnTo>
                <a:lnTo>
                  <a:pt x="5640993" y="4532747"/>
                </a:lnTo>
                <a:lnTo>
                  <a:pt x="5635600" y="4543533"/>
                </a:lnTo>
                <a:lnTo>
                  <a:pt x="5611332" y="4583980"/>
                </a:lnTo>
                <a:lnTo>
                  <a:pt x="5581671" y="4624427"/>
                </a:lnTo>
                <a:lnTo>
                  <a:pt x="5568188" y="4643302"/>
                </a:lnTo>
                <a:lnTo>
                  <a:pt x="5550661" y="4656784"/>
                </a:lnTo>
                <a:lnTo>
                  <a:pt x="5534483" y="4670266"/>
                </a:lnTo>
                <a:lnTo>
                  <a:pt x="5515607" y="4678356"/>
                </a:lnTo>
                <a:lnTo>
                  <a:pt x="5485946" y="4689142"/>
                </a:lnTo>
                <a:lnTo>
                  <a:pt x="5458982" y="4699927"/>
                </a:lnTo>
                <a:lnTo>
                  <a:pt x="5402356" y="4726892"/>
                </a:lnTo>
                <a:lnTo>
                  <a:pt x="5351123" y="4756553"/>
                </a:lnTo>
                <a:lnTo>
                  <a:pt x="5302587" y="4791607"/>
                </a:lnTo>
                <a:lnTo>
                  <a:pt x="5254051" y="4826661"/>
                </a:lnTo>
                <a:lnTo>
                  <a:pt x="5208211" y="4864411"/>
                </a:lnTo>
                <a:lnTo>
                  <a:pt x="5113835" y="4937216"/>
                </a:lnTo>
                <a:lnTo>
                  <a:pt x="5081477" y="4958787"/>
                </a:lnTo>
                <a:lnTo>
                  <a:pt x="5049120" y="4977663"/>
                </a:lnTo>
                <a:lnTo>
                  <a:pt x="4981709" y="5010020"/>
                </a:lnTo>
                <a:lnTo>
                  <a:pt x="4911601" y="5039681"/>
                </a:lnTo>
                <a:lnTo>
                  <a:pt x="4841493" y="5069342"/>
                </a:lnTo>
                <a:lnTo>
                  <a:pt x="4817224" y="5042378"/>
                </a:lnTo>
                <a:lnTo>
                  <a:pt x="4868457" y="4953395"/>
                </a:lnTo>
                <a:lnTo>
                  <a:pt x="4898118" y="4907555"/>
                </a:lnTo>
                <a:lnTo>
                  <a:pt x="4925083" y="4864411"/>
                </a:lnTo>
                <a:lnTo>
                  <a:pt x="4941262" y="4842840"/>
                </a:lnTo>
                <a:lnTo>
                  <a:pt x="4960137" y="4821268"/>
                </a:lnTo>
                <a:lnTo>
                  <a:pt x="4979012" y="4802393"/>
                </a:lnTo>
                <a:lnTo>
                  <a:pt x="5000584" y="4786214"/>
                </a:lnTo>
                <a:lnTo>
                  <a:pt x="5014066" y="4775428"/>
                </a:lnTo>
                <a:lnTo>
                  <a:pt x="5027548" y="4761946"/>
                </a:lnTo>
                <a:lnTo>
                  <a:pt x="5035638" y="4751160"/>
                </a:lnTo>
                <a:lnTo>
                  <a:pt x="5041031" y="4737678"/>
                </a:lnTo>
                <a:lnTo>
                  <a:pt x="5043727" y="4724196"/>
                </a:lnTo>
                <a:lnTo>
                  <a:pt x="5046424" y="4710713"/>
                </a:lnTo>
                <a:lnTo>
                  <a:pt x="5046424" y="4681052"/>
                </a:lnTo>
                <a:lnTo>
                  <a:pt x="5035638" y="4624427"/>
                </a:lnTo>
                <a:lnTo>
                  <a:pt x="5030245" y="4597462"/>
                </a:lnTo>
                <a:lnTo>
                  <a:pt x="5032941" y="4583980"/>
                </a:lnTo>
                <a:lnTo>
                  <a:pt x="5032941" y="4570497"/>
                </a:lnTo>
                <a:lnTo>
                  <a:pt x="5032941" y="4565105"/>
                </a:lnTo>
                <a:lnTo>
                  <a:pt x="5027548" y="4562408"/>
                </a:lnTo>
                <a:lnTo>
                  <a:pt x="5014066" y="4551622"/>
                </a:lnTo>
                <a:lnTo>
                  <a:pt x="4995191" y="4543533"/>
                </a:lnTo>
                <a:lnTo>
                  <a:pt x="4987101" y="4540836"/>
                </a:lnTo>
                <a:lnTo>
                  <a:pt x="4981709" y="4540836"/>
                </a:lnTo>
                <a:lnTo>
                  <a:pt x="4927779" y="4548926"/>
                </a:lnTo>
                <a:lnTo>
                  <a:pt x="4876547" y="4559712"/>
                </a:lnTo>
                <a:lnTo>
                  <a:pt x="4828010" y="4575890"/>
                </a:lnTo>
                <a:lnTo>
                  <a:pt x="4779474" y="4594766"/>
                </a:lnTo>
                <a:lnTo>
                  <a:pt x="4733634" y="4616337"/>
                </a:lnTo>
                <a:lnTo>
                  <a:pt x="4690491" y="4643302"/>
                </a:lnTo>
                <a:lnTo>
                  <a:pt x="4647348" y="4675659"/>
                </a:lnTo>
                <a:lnTo>
                  <a:pt x="4606901" y="4708017"/>
                </a:lnTo>
                <a:lnTo>
                  <a:pt x="4566454" y="4743071"/>
                </a:lnTo>
                <a:lnTo>
                  <a:pt x="4523310" y="4770035"/>
                </a:lnTo>
                <a:lnTo>
                  <a:pt x="4480167" y="4794303"/>
                </a:lnTo>
                <a:lnTo>
                  <a:pt x="4434327" y="4810482"/>
                </a:lnTo>
                <a:lnTo>
                  <a:pt x="4385791" y="4823965"/>
                </a:lnTo>
                <a:lnTo>
                  <a:pt x="4361523" y="4826661"/>
                </a:lnTo>
                <a:lnTo>
                  <a:pt x="4337255" y="4829357"/>
                </a:lnTo>
                <a:lnTo>
                  <a:pt x="4312987" y="4829357"/>
                </a:lnTo>
                <a:lnTo>
                  <a:pt x="4288719" y="4826661"/>
                </a:lnTo>
                <a:lnTo>
                  <a:pt x="4261754" y="4823965"/>
                </a:lnTo>
                <a:lnTo>
                  <a:pt x="4234789" y="4818572"/>
                </a:lnTo>
                <a:lnTo>
                  <a:pt x="4199735" y="4810482"/>
                </a:lnTo>
                <a:lnTo>
                  <a:pt x="4167378" y="4805089"/>
                </a:lnTo>
                <a:lnTo>
                  <a:pt x="4135020" y="4805089"/>
                </a:lnTo>
                <a:lnTo>
                  <a:pt x="4105359" y="4805089"/>
                </a:lnTo>
                <a:lnTo>
                  <a:pt x="4073002" y="4813179"/>
                </a:lnTo>
                <a:lnTo>
                  <a:pt x="4043341" y="4826661"/>
                </a:lnTo>
                <a:lnTo>
                  <a:pt x="4029858" y="4834750"/>
                </a:lnTo>
                <a:lnTo>
                  <a:pt x="4016376" y="4848233"/>
                </a:lnTo>
                <a:lnTo>
                  <a:pt x="3986715" y="4875197"/>
                </a:lnTo>
                <a:lnTo>
                  <a:pt x="3973233" y="4891376"/>
                </a:lnTo>
                <a:lnTo>
                  <a:pt x="3957054" y="4902162"/>
                </a:lnTo>
                <a:lnTo>
                  <a:pt x="3940875" y="4912948"/>
                </a:lnTo>
                <a:lnTo>
                  <a:pt x="3922000" y="4921037"/>
                </a:lnTo>
                <a:lnTo>
                  <a:pt x="3905821" y="4926430"/>
                </a:lnTo>
                <a:lnTo>
                  <a:pt x="3886946" y="4931823"/>
                </a:lnTo>
                <a:lnTo>
                  <a:pt x="3849196" y="4934519"/>
                </a:lnTo>
                <a:lnTo>
                  <a:pt x="3811445" y="4934519"/>
                </a:lnTo>
                <a:lnTo>
                  <a:pt x="3770998" y="4929126"/>
                </a:lnTo>
                <a:lnTo>
                  <a:pt x="3695497" y="4918341"/>
                </a:lnTo>
                <a:lnTo>
                  <a:pt x="3630782" y="4907555"/>
                </a:lnTo>
                <a:lnTo>
                  <a:pt x="3598425" y="4902162"/>
                </a:lnTo>
                <a:lnTo>
                  <a:pt x="3568764" y="4891376"/>
                </a:lnTo>
                <a:lnTo>
                  <a:pt x="3539103" y="4877894"/>
                </a:lnTo>
                <a:lnTo>
                  <a:pt x="3509442" y="4861715"/>
                </a:lnTo>
                <a:lnTo>
                  <a:pt x="3482477" y="4840143"/>
                </a:lnTo>
                <a:lnTo>
                  <a:pt x="3458209" y="4813179"/>
                </a:lnTo>
                <a:lnTo>
                  <a:pt x="3452816" y="4807786"/>
                </a:lnTo>
                <a:lnTo>
                  <a:pt x="3442030" y="4805089"/>
                </a:lnTo>
                <a:lnTo>
                  <a:pt x="3425851" y="4805089"/>
                </a:lnTo>
                <a:lnTo>
                  <a:pt x="3409673" y="4805089"/>
                </a:lnTo>
                <a:lnTo>
                  <a:pt x="3374619" y="4813179"/>
                </a:lnTo>
                <a:lnTo>
                  <a:pt x="3342261" y="4821268"/>
                </a:lnTo>
                <a:lnTo>
                  <a:pt x="3299118" y="4832054"/>
                </a:lnTo>
                <a:lnTo>
                  <a:pt x="3277546" y="4837447"/>
                </a:lnTo>
                <a:lnTo>
                  <a:pt x="3255975" y="4840143"/>
                </a:lnTo>
                <a:lnTo>
                  <a:pt x="3234403" y="4840143"/>
                </a:lnTo>
                <a:lnTo>
                  <a:pt x="3212831" y="4837447"/>
                </a:lnTo>
                <a:lnTo>
                  <a:pt x="3191260" y="4826661"/>
                </a:lnTo>
                <a:lnTo>
                  <a:pt x="3169688" y="4813179"/>
                </a:lnTo>
                <a:lnTo>
                  <a:pt x="3158902" y="4807786"/>
                </a:lnTo>
                <a:lnTo>
                  <a:pt x="3145420" y="4807786"/>
                </a:lnTo>
                <a:lnTo>
                  <a:pt x="3134634" y="4810482"/>
                </a:lnTo>
                <a:lnTo>
                  <a:pt x="3123848" y="4815875"/>
                </a:lnTo>
                <a:lnTo>
                  <a:pt x="3113062" y="4829357"/>
                </a:lnTo>
                <a:lnTo>
                  <a:pt x="3099580" y="4840143"/>
                </a:lnTo>
                <a:lnTo>
                  <a:pt x="3086098" y="4850929"/>
                </a:lnTo>
                <a:lnTo>
                  <a:pt x="3072615" y="4856322"/>
                </a:lnTo>
                <a:lnTo>
                  <a:pt x="3042954" y="4867108"/>
                </a:lnTo>
                <a:lnTo>
                  <a:pt x="3010597" y="4869804"/>
                </a:lnTo>
                <a:lnTo>
                  <a:pt x="2948578" y="4875197"/>
                </a:lnTo>
                <a:lnTo>
                  <a:pt x="2916221" y="4880590"/>
                </a:lnTo>
                <a:lnTo>
                  <a:pt x="2886560" y="4888680"/>
                </a:lnTo>
                <a:lnTo>
                  <a:pt x="2873077" y="4891376"/>
                </a:lnTo>
                <a:lnTo>
                  <a:pt x="2859595" y="4891376"/>
                </a:lnTo>
                <a:lnTo>
                  <a:pt x="2843416" y="4888680"/>
                </a:lnTo>
                <a:lnTo>
                  <a:pt x="2824541" y="4883287"/>
                </a:lnTo>
                <a:lnTo>
                  <a:pt x="2792184" y="4867108"/>
                </a:lnTo>
                <a:lnTo>
                  <a:pt x="2759826" y="4848233"/>
                </a:lnTo>
                <a:lnTo>
                  <a:pt x="2708593" y="4818572"/>
                </a:lnTo>
                <a:lnTo>
                  <a:pt x="2657361" y="4788911"/>
                </a:lnTo>
                <a:lnTo>
                  <a:pt x="2608824" y="4753857"/>
                </a:lnTo>
                <a:lnTo>
                  <a:pt x="2587253" y="4734981"/>
                </a:lnTo>
                <a:lnTo>
                  <a:pt x="2565681" y="4713410"/>
                </a:lnTo>
                <a:lnTo>
                  <a:pt x="2533323" y="4683749"/>
                </a:lnTo>
                <a:lnTo>
                  <a:pt x="2517145" y="4670266"/>
                </a:lnTo>
                <a:lnTo>
                  <a:pt x="2500966" y="4662177"/>
                </a:lnTo>
                <a:lnTo>
                  <a:pt x="2487484" y="4654088"/>
                </a:lnTo>
                <a:lnTo>
                  <a:pt x="2471305" y="4651391"/>
                </a:lnTo>
                <a:lnTo>
                  <a:pt x="2457823" y="4648695"/>
                </a:lnTo>
                <a:lnTo>
                  <a:pt x="2444340" y="4648695"/>
                </a:lnTo>
                <a:lnTo>
                  <a:pt x="2430858" y="4654088"/>
                </a:lnTo>
                <a:lnTo>
                  <a:pt x="2420072" y="4659481"/>
                </a:lnTo>
                <a:lnTo>
                  <a:pt x="2406590" y="4667570"/>
                </a:lnTo>
                <a:lnTo>
                  <a:pt x="2395804" y="4678356"/>
                </a:lnTo>
                <a:lnTo>
                  <a:pt x="2385018" y="4691838"/>
                </a:lnTo>
                <a:lnTo>
                  <a:pt x="2374232" y="4708017"/>
                </a:lnTo>
                <a:lnTo>
                  <a:pt x="2352661" y="4748464"/>
                </a:lnTo>
                <a:lnTo>
                  <a:pt x="2344571" y="4764642"/>
                </a:lnTo>
                <a:lnTo>
                  <a:pt x="2333786" y="4775428"/>
                </a:lnTo>
                <a:lnTo>
                  <a:pt x="2320303" y="4783518"/>
                </a:lnTo>
                <a:lnTo>
                  <a:pt x="2301428" y="4786214"/>
                </a:lnTo>
                <a:lnTo>
                  <a:pt x="2274463" y="4791607"/>
                </a:lnTo>
                <a:lnTo>
                  <a:pt x="2244802" y="4791607"/>
                </a:lnTo>
                <a:lnTo>
                  <a:pt x="2177391" y="4791607"/>
                </a:lnTo>
                <a:lnTo>
                  <a:pt x="2145033" y="4788911"/>
                </a:lnTo>
                <a:lnTo>
                  <a:pt x="2115372" y="4783518"/>
                </a:lnTo>
                <a:lnTo>
                  <a:pt x="2112676" y="4805089"/>
                </a:lnTo>
                <a:lnTo>
                  <a:pt x="2107283" y="4826661"/>
                </a:lnTo>
                <a:lnTo>
                  <a:pt x="2099194" y="4850929"/>
                </a:lnTo>
                <a:lnTo>
                  <a:pt x="2088408" y="4872501"/>
                </a:lnTo>
                <a:lnTo>
                  <a:pt x="2072229" y="4888680"/>
                </a:lnTo>
                <a:lnTo>
                  <a:pt x="2064140" y="4896769"/>
                </a:lnTo>
                <a:lnTo>
                  <a:pt x="2053354" y="4902162"/>
                </a:lnTo>
                <a:lnTo>
                  <a:pt x="2042568" y="4904858"/>
                </a:lnTo>
                <a:lnTo>
                  <a:pt x="2029086" y="4907555"/>
                </a:lnTo>
                <a:lnTo>
                  <a:pt x="2012907" y="4904858"/>
                </a:lnTo>
                <a:lnTo>
                  <a:pt x="1996728" y="4902162"/>
                </a:lnTo>
                <a:lnTo>
                  <a:pt x="1972460" y="4915644"/>
                </a:lnTo>
                <a:lnTo>
                  <a:pt x="1948192" y="4926430"/>
                </a:lnTo>
                <a:lnTo>
                  <a:pt x="1923924" y="4934519"/>
                </a:lnTo>
                <a:lnTo>
                  <a:pt x="1896959" y="4939912"/>
                </a:lnTo>
                <a:lnTo>
                  <a:pt x="1872691" y="4942609"/>
                </a:lnTo>
                <a:lnTo>
                  <a:pt x="1849771" y="4942609"/>
                </a:lnTo>
                <a:lnTo>
                  <a:pt x="1801235" y="4939912"/>
                </a:lnTo>
                <a:lnTo>
                  <a:pt x="1750002" y="4931823"/>
                </a:lnTo>
                <a:lnTo>
                  <a:pt x="1701466" y="4921037"/>
                </a:lnTo>
                <a:lnTo>
                  <a:pt x="1652930" y="4907555"/>
                </a:lnTo>
                <a:lnTo>
                  <a:pt x="1604393" y="4899465"/>
                </a:lnTo>
                <a:lnTo>
                  <a:pt x="1577429" y="4896769"/>
                </a:lnTo>
                <a:lnTo>
                  <a:pt x="1550464" y="4896769"/>
                </a:lnTo>
                <a:lnTo>
                  <a:pt x="1523500" y="4896769"/>
                </a:lnTo>
                <a:lnTo>
                  <a:pt x="1496535" y="4894072"/>
                </a:lnTo>
                <a:lnTo>
                  <a:pt x="1472267" y="4888680"/>
                </a:lnTo>
                <a:lnTo>
                  <a:pt x="1447999" y="4877894"/>
                </a:lnTo>
                <a:lnTo>
                  <a:pt x="1434517" y="4872501"/>
                </a:lnTo>
                <a:lnTo>
                  <a:pt x="1423731" y="4864411"/>
                </a:lnTo>
                <a:lnTo>
                  <a:pt x="1415641" y="4853626"/>
                </a:lnTo>
                <a:lnTo>
                  <a:pt x="1404856" y="4840143"/>
                </a:lnTo>
                <a:lnTo>
                  <a:pt x="1385980" y="4813179"/>
                </a:lnTo>
                <a:lnTo>
                  <a:pt x="1367105" y="4783518"/>
                </a:lnTo>
                <a:lnTo>
                  <a:pt x="1350926" y="4753857"/>
                </a:lnTo>
                <a:lnTo>
                  <a:pt x="1345533" y="4737678"/>
                </a:lnTo>
                <a:lnTo>
                  <a:pt x="1342837" y="4721499"/>
                </a:lnTo>
                <a:lnTo>
                  <a:pt x="1337444" y="4705320"/>
                </a:lnTo>
                <a:lnTo>
                  <a:pt x="1332051" y="4691838"/>
                </a:lnTo>
                <a:lnTo>
                  <a:pt x="1323962" y="4681052"/>
                </a:lnTo>
                <a:lnTo>
                  <a:pt x="1318569" y="4670266"/>
                </a:lnTo>
                <a:lnTo>
                  <a:pt x="1307783" y="4662177"/>
                </a:lnTo>
                <a:lnTo>
                  <a:pt x="1299694" y="4656784"/>
                </a:lnTo>
                <a:lnTo>
                  <a:pt x="1278122" y="4648695"/>
                </a:lnTo>
                <a:lnTo>
                  <a:pt x="1259247" y="4640605"/>
                </a:lnTo>
                <a:lnTo>
                  <a:pt x="1237675" y="4635212"/>
                </a:lnTo>
                <a:lnTo>
                  <a:pt x="1216103" y="4629820"/>
                </a:lnTo>
                <a:lnTo>
                  <a:pt x="1199925" y="4621730"/>
                </a:lnTo>
                <a:lnTo>
                  <a:pt x="1148692" y="4527354"/>
                </a:lnTo>
                <a:lnTo>
                  <a:pt x="1124424" y="4481514"/>
                </a:lnTo>
                <a:lnTo>
                  <a:pt x="1102852" y="4435674"/>
                </a:lnTo>
                <a:lnTo>
                  <a:pt x="1097459" y="4419496"/>
                </a:lnTo>
                <a:lnTo>
                  <a:pt x="1097459" y="4400621"/>
                </a:lnTo>
                <a:lnTo>
                  <a:pt x="1097459" y="4365567"/>
                </a:lnTo>
                <a:lnTo>
                  <a:pt x="1119031" y="4365567"/>
                </a:lnTo>
                <a:lnTo>
                  <a:pt x="1119031" y="4411406"/>
                </a:lnTo>
                <a:lnTo>
                  <a:pt x="1272729" y="4446460"/>
                </a:lnTo>
                <a:lnTo>
                  <a:pt x="1243068" y="4373656"/>
                </a:lnTo>
                <a:lnTo>
                  <a:pt x="1229586" y="4341298"/>
                </a:lnTo>
                <a:lnTo>
                  <a:pt x="1221496" y="4308941"/>
                </a:lnTo>
                <a:lnTo>
                  <a:pt x="1218800" y="4284673"/>
                </a:lnTo>
                <a:lnTo>
                  <a:pt x="1221496" y="4263101"/>
                </a:lnTo>
                <a:lnTo>
                  <a:pt x="1229586" y="4233440"/>
                </a:lnTo>
                <a:lnTo>
                  <a:pt x="1375194" y="4187600"/>
                </a:lnTo>
                <a:lnTo>
                  <a:pt x="1350926" y="4060867"/>
                </a:lnTo>
                <a:lnTo>
                  <a:pt x="1100156" y="4219958"/>
                </a:lnTo>
                <a:lnTo>
                  <a:pt x="1089370" y="4230744"/>
                </a:lnTo>
                <a:lnTo>
                  <a:pt x="1083977" y="4238833"/>
                </a:lnTo>
                <a:lnTo>
                  <a:pt x="1081280" y="4246922"/>
                </a:lnTo>
                <a:lnTo>
                  <a:pt x="1073191" y="4271191"/>
                </a:lnTo>
                <a:lnTo>
                  <a:pt x="1065102" y="4292762"/>
                </a:lnTo>
                <a:lnTo>
                  <a:pt x="1054316" y="4314334"/>
                </a:lnTo>
                <a:lnTo>
                  <a:pt x="1040834" y="4330513"/>
                </a:lnTo>
                <a:lnTo>
                  <a:pt x="1024655" y="4346691"/>
                </a:lnTo>
                <a:lnTo>
                  <a:pt x="1008476" y="4357477"/>
                </a:lnTo>
                <a:lnTo>
                  <a:pt x="992297" y="4370959"/>
                </a:lnTo>
                <a:lnTo>
                  <a:pt x="973422" y="4379049"/>
                </a:lnTo>
                <a:lnTo>
                  <a:pt x="932975" y="4397924"/>
                </a:lnTo>
                <a:lnTo>
                  <a:pt x="892528" y="4414103"/>
                </a:lnTo>
                <a:lnTo>
                  <a:pt x="852081" y="4430282"/>
                </a:lnTo>
                <a:lnTo>
                  <a:pt x="814331" y="4449157"/>
                </a:lnTo>
                <a:lnTo>
                  <a:pt x="773884" y="4476121"/>
                </a:lnTo>
                <a:lnTo>
                  <a:pt x="738830" y="4503086"/>
                </a:lnTo>
                <a:lnTo>
                  <a:pt x="703776" y="4532747"/>
                </a:lnTo>
                <a:lnTo>
                  <a:pt x="674115" y="4565105"/>
                </a:lnTo>
                <a:lnTo>
                  <a:pt x="647151" y="4600158"/>
                </a:lnTo>
                <a:lnTo>
                  <a:pt x="622882" y="4637909"/>
                </a:lnTo>
                <a:lnTo>
                  <a:pt x="604007" y="4681052"/>
                </a:lnTo>
                <a:lnTo>
                  <a:pt x="587828" y="4726892"/>
                </a:lnTo>
                <a:lnTo>
                  <a:pt x="579739" y="4751160"/>
                </a:lnTo>
                <a:lnTo>
                  <a:pt x="566257" y="4772732"/>
                </a:lnTo>
                <a:lnTo>
                  <a:pt x="550078" y="4791607"/>
                </a:lnTo>
                <a:lnTo>
                  <a:pt x="528506" y="4813179"/>
                </a:lnTo>
                <a:lnTo>
                  <a:pt x="488059" y="4850929"/>
                </a:lnTo>
                <a:lnTo>
                  <a:pt x="444916" y="4888680"/>
                </a:lnTo>
                <a:lnTo>
                  <a:pt x="442220" y="4891376"/>
                </a:lnTo>
                <a:lnTo>
                  <a:pt x="436827" y="4891376"/>
                </a:lnTo>
                <a:lnTo>
                  <a:pt x="423344" y="4891376"/>
                </a:lnTo>
                <a:lnTo>
                  <a:pt x="396380" y="4883287"/>
                </a:lnTo>
                <a:lnTo>
                  <a:pt x="539292" y="4551622"/>
                </a:lnTo>
                <a:lnTo>
                  <a:pt x="577043" y="4586676"/>
                </a:lnTo>
                <a:lnTo>
                  <a:pt x="692990" y="4489604"/>
                </a:lnTo>
                <a:lnTo>
                  <a:pt x="714562" y="4214565"/>
                </a:lnTo>
                <a:lnTo>
                  <a:pt x="736134" y="4214565"/>
                </a:lnTo>
                <a:lnTo>
                  <a:pt x="757705" y="4214565"/>
                </a:lnTo>
                <a:lnTo>
                  <a:pt x="800849" y="4206476"/>
                </a:lnTo>
                <a:lnTo>
                  <a:pt x="843992" y="4192993"/>
                </a:lnTo>
                <a:lnTo>
                  <a:pt x="881742" y="4171421"/>
                </a:lnTo>
                <a:lnTo>
                  <a:pt x="900618" y="4160636"/>
                </a:lnTo>
                <a:lnTo>
                  <a:pt x="916796" y="4149850"/>
                </a:lnTo>
                <a:lnTo>
                  <a:pt x="932975" y="4133671"/>
                </a:lnTo>
                <a:lnTo>
                  <a:pt x="946457" y="4120189"/>
                </a:lnTo>
                <a:lnTo>
                  <a:pt x="957243" y="4104010"/>
                </a:lnTo>
                <a:lnTo>
                  <a:pt x="968029" y="4087831"/>
                </a:lnTo>
                <a:lnTo>
                  <a:pt x="976119" y="4071652"/>
                </a:lnTo>
                <a:lnTo>
                  <a:pt x="981511" y="4055474"/>
                </a:lnTo>
                <a:lnTo>
                  <a:pt x="986904" y="4028509"/>
                </a:lnTo>
                <a:lnTo>
                  <a:pt x="997690" y="4004241"/>
                </a:lnTo>
                <a:lnTo>
                  <a:pt x="1008476" y="3985366"/>
                </a:lnTo>
                <a:lnTo>
                  <a:pt x="1024655" y="3971884"/>
                </a:lnTo>
                <a:lnTo>
                  <a:pt x="1043530" y="3961098"/>
                </a:lnTo>
                <a:lnTo>
                  <a:pt x="1067798" y="3955705"/>
                </a:lnTo>
                <a:lnTo>
                  <a:pt x="1094763" y="3955705"/>
                </a:lnTo>
                <a:lnTo>
                  <a:pt x="1129817" y="3958401"/>
                </a:lnTo>
                <a:lnTo>
                  <a:pt x="1059709" y="3885597"/>
                </a:lnTo>
                <a:lnTo>
                  <a:pt x="1092066" y="3823578"/>
                </a:lnTo>
                <a:lnTo>
                  <a:pt x="1124424" y="3760212"/>
                </a:lnTo>
                <a:lnTo>
                  <a:pt x="1154085" y="3695497"/>
                </a:lnTo>
                <a:lnTo>
                  <a:pt x="1164871" y="3663139"/>
                </a:lnTo>
                <a:lnTo>
                  <a:pt x="1175656" y="3628085"/>
                </a:lnTo>
                <a:lnTo>
                  <a:pt x="1181049" y="3603817"/>
                </a:lnTo>
                <a:lnTo>
                  <a:pt x="1183746" y="3576852"/>
                </a:lnTo>
                <a:lnTo>
                  <a:pt x="1183746" y="3549888"/>
                </a:lnTo>
                <a:lnTo>
                  <a:pt x="1183746" y="3522923"/>
                </a:lnTo>
                <a:lnTo>
                  <a:pt x="1178353" y="3466298"/>
                </a:lnTo>
                <a:lnTo>
                  <a:pt x="1167567" y="3415065"/>
                </a:lnTo>
                <a:lnTo>
                  <a:pt x="1162174" y="3398886"/>
                </a:lnTo>
                <a:lnTo>
                  <a:pt x="1154085" y="3385404"/>
                </a:lnTo>
                <a:lnTo>
                  <a:pt x="1143299" y="3371921"/>
                </a:lnTo>
                <a:lnTo>
                  <a:pt x="1129817" y="3358439"/>
                </a:lnTo>
                <a:lnTo>
                  <a:pt x="1102852" y="3331475"/>
                </a:lnTo>
                <a:lnTo>
                  <a:pt x="1075888" y="3301814"/>
                </a:lnTo>
                <a:lnTo>
                  <a:pt x="1075888" y="3285635"/>
                </a:lnTo>
                <a:lnTo>
                  <a:pt x="1075888" y="3274849"/>
                </a:lnTo>
                <a:lnTo>
                  <a:pt x="1070494" y="3264063"/>
                </a:lnTo>
                <a:lnTo>
                  <a:pt x="1032744" y="3193955"/>
                </a:lnTo>
                <a:lnTo>
                  <a:pt x="994994" y="3129240"/>
                </a:lnTo>
                <a:lnTo>
                  <a:pt x="984208" y="3104972"/>
                </a:lnTo>
                <a:lnTo>
                  <a:pt x="978815" y="3094186"/>
                </a:lnTo>
                <a:lnTo>
                  <a:pt x="973422" y="3083400"/>
                </a:lnTo>
                <a:lnTo>
                  <a:pt x="965333" y="3075311"/>
                </a:lnTo>
                <a:lnTo>
                  <a:pt x="954547" y="3069918"/>
                </a:lnTo>
                <a:lnTo>
                  <a:pt x="938368" y="3072615"/>
                </a:lnTo>
                <a:lnTo>
                  <a:pt x="919493" y="3078008"/>
                </a:lnTo>
                <a:lnTo>
                  <a:pt x="916796" y="3078008"/>
                </a:lnTo>
                <a:lnTo>
                  <a:pt x="911403" y="3075311"/>
                </a:lnTo>
                <a:lnTo>
                  <a:pt x="897921" y="3067222"/>
                </a:lnTo>
                <a:lnTo>
                  <a:pt x="870957" y="3042954"/>
                </a:lnTo>
                <a:lnTo>
                  <a:pt x="860171" y="3029471"/>
                </a:lnTo>
                <a:lnTo>
                  <a:pt x="852081" y="3015989"/>
                </a:lnTo>
                <a:lnTo>
                  <a:pt x="833206" y="2989024"/>
                </a:lnTo>
                <a:lnTo>
                  <a:pt x="811634" y="3002507"/>
                </a:lnTo>
                <a:lnTo>
                  <a:pt x="833206" y="3072615"/>
                </a:lnTo>
                <a:lnTo>
                  <a:pt x="630972" y="3091490"/>
                </a:lnTo>
                <a:lnTo>
                  <a:pt x="644454" y="3056436"/>
                </a:lnTo>
                <a:lnTo>
                  <a:pt x="655240" y="3034864"/>
                </a:lnTo>
                <a:lnTo>
                  <a:pt x="668722" y="3013293"/>
                </a:lnTo>
                <a:lnTo>
                  <a:pt x="682205" y="2999810"/>
                </a:lnTo>
                <a:lnTo>
                  <a:pt x="690294" y="2986328"/>
                </a:lnTo>
                <a:lnTo>
                  <a:pt x="695687" y="2972846"/>
                </a:lnTo>
                <a:lnTo>
                  <a:pt x="698383" y="2959363"/>
                </a:lnTo>
                <a:lnTo>
                  <a:pt x="695687" y="2948578"/>
                </a:lnTo>
                <a:lnTo>
                  <a:pt x="692990" y="2935095"/>
                </a:lnTo>
                <a:lnTo>
                  <a:pt x="684901" y="2924309"/>
                </a:lnTo>
                <a:lnTo>
                  <a:pt x="671418" y="2916220"/>
                </a:lnTo>
                <a:lnTo>
                  <a:pt x="660633" y="2910827"/>
                </a:lnTo>
                <a:lnTo>
                  <a:pt x="649847" y="2908131"/>
                </a:lnTo>
                <a:lnTo>
                  <a:pt x="622882" y="2905434"/>
                </a:lnTo>
                <a:lnTo>
                  <a:pt x="595918" y="2910827"/>
                </a:lnTo>
                <a:lnTo>
                  <a:pt x="582436" y="2913524"/>
                </a:lnTo>
                <a:lnTo>
                  <a:pt x="571650" y="2918916"/>
                </a:lnTo>
                <a:lnTo>
                  <a:pt x="520417" y="2951274"/>
                </a:lnTo>
                <a:lnTo>
                  <a:pt x="471881" y="2983631"/>
                </a:lnTo>
                <a:lnTo>
                  <a:pt x="420648" y="3018685"/>
                </a:lnTo>
                <a:lnTo>
                  <a:pt x="369415" y="3048346"/>
                </a:lnTo>
                <a:lnTo>
                  <a:pt x="350540" y="3059132"/>
                </a:lnTo>
                <a:lnTo>
                  <a:pt x="328968" y="3067222"/>
                </a:lnTo>
                <a:lnTo>
                  <a:pt x="310093" y="3072615"/>
                </a:lnTo>
                <a:lnTo>
                  <a:pt x="288521" y="3078008"/>
                </a:lnTo>
                <a:lnTo>
                  <a:pt x="269646" y="3080704"/>
                </a:lnTo>
                <a:lnTo>
                  <a:pt x="250771" y="3080704"/>
                </a:lnTo>
                <a:lnTo>
                  <a:pt x="231896" y="3080704"/>
                </a:lnTo>
                <a:lnTo>
                  <a:pt x="210324" y="3078008"/>
                </a:lnTo>
                <a:lnTo>
                  <a:pt x="175270" y="3067222"/>
                </a:lnTo>
                <a:lnTo>
                  <a:pt x="137520" y="3051043"/>
                </a:lnTo>
                <a:lnTo>
                  <a:pt x="102466" y="3029471"/>
                </a:lnTo>
                <a:lnTo>
                  <a:pt x="70108" y="3002507"/>
                </a:lnTo>
                <a:lnTo>
                  <a:pt x="53929" y="2989024"/>
                </a:lnTo>
                <a:lnTo>
                  <a:pt x="43144" y="2972846"/>
                </a:lnTo>
                <a:lnTo>
                  <a:pt x="32358" y="2959363"/>
                </a:lnTo>
                <a:lnTo>
                  <a:pt x="21572" y="2943185"/>
                </a:lnTo>
                <a:lnTo>
                  <a:pt x="16179" y="2927006"/>
                </a:lnTo>
                <a:lnTo>
                  <a:pt x="10786" y="2908131"/>
                </a:lnTo>
                <a:lnTo>
                  <a:pt x="2697" y="2875773"/>
                </a:lnTo>
                <a:lnTo>
                  <a:pt x="0" y="2838023"/>
                </a:lnTo>
                <a:lnTo>
                  <a:pt x="2697" y="2802969"/>
                </a:lnTo>
                <a:lnTo>
                  <a:pt x="8090" y="2765218"/>
                </a:lnTo>
                <a:lnTo>
                  <a:pt x="16179" y="2730164"/>
                </a:lnTo>
                <a:lnTo>
                  <a:pt x="18875" y="2719379"/>
                </a:lnTo>
                <a:lnTo>
                  <a:pt x="24269" y="2708593"/>
                </a:lnTo>
                <a:lnTo>
                  <a:pt x="40447" y="2689717"/>
                </a:lnTo>
                <a:lnTo>
                  <a:pt x="59322" y="2670842"/>
                </a:lnTo>
                <a:lnTo>
                  <a:pt x="78198" y="2657360"/>
                </a:lnTo>
                <a:lnTo>
                  <a:pt x="107859" y="2643878"/>
                </a:lnTo>
                <a:lnTo>
                  <a:pt x="134823" y="2627699"/>
                </a:lnTo>
                <a:lnTo>
                  <a:pt x="161788" y="2611520"/>
                </a:lnTo>
                <a:lnTo>
                  <a:pt x="183360" y="2592645"/>
                </a:lnTo>
                <a:lnTo>
                  <a:pt x="204931" y="2571073"/>
                </a:lnTo>
                <a:lnTo>
                  <a:pt x="223806" y="2546805"/>
                </a:lnTo>
                <a:lnTo>
                  <a:pt x="239985" y="2519841"/>
                </a:lnTo>
                <a:lnTo>
                  <a:pt x="253468" y="2487483"/>
                </a:lnTo>
                <a:lnTo>
                  <a:pt x="264253" y="2465912"/>
                </a:lnTo>
                <a:lnTo>
                  <a:pt x="280432" y="2441644"/>
                </a:lnTo>
                <a:lnTo>
                  <a:pt x="315486" y="2398500"/>
                </a:lnTo>
                <a:lnTo>
                  <a:pt x="339754" y="2366142"/>
                </a:lnTo>
                <a:lnTo>
                  <a:pt x="364022" y="2333785"/>
                </a:lnTo>
                <a:lnTo>
                  <a:pt x="382897" y="2301427"/>
                </a:lnTo>
                <a:lnTo>
                  <a:pt x="401773" y="2266374"/>
                </a:lnTo>
                <a:lnTo>
                  <a:pt x="415255" y="2231320"/>
                </a:lnTo>
                <a:lnTo>
                  <a:pt x="426041" y="2193569"/>
                </a:lnTo>
                <a:lnTo>
                  <a:pt x="434130" y="2153122"/>
                </a:lnTo>
                <a:lnTo>
                  <a:pt x="436827" y="2109979"/>
                </a:lnTo>
                <a:lnTo>
                  <a:pt x="436827" y="2085711"/>
                </a:lnTo>
                <a:lnTo>
                  <a:pt x="442220" y="2061443"/>
                </a:lnTo>
                <a:lnTo>
                  <a:pt x="447612" y="2039871"/>
                </a:lnTo>
                <a:lnTo>
                  <a:pt x="455702" y="2018299"/>
                </a:lnTo>
                <a:lnTo>
                  <a:pt x="466488" y="1999424"/>
                </a:lnTo>
                <a:lnTo>
                  <a:pt x="479970" y="1980549"/>
                </a:lnTo>
                <a:lnTo>
                  <a:pt x="506935" y="1945495"/>
                </a:lnTo>
                <a:lnTo>
                  <a:pt x="539292" y="1910441"/>
                </a:lnTo>
                <a:lnTo>
                  <a:pt x="574346" y="1880780"/>
                </a:lnTo>
                <a:lnTo>
                  <a:pt x="641758" y="1818761"/>
                </a:lnTo>
                <a:lnTo>
                  <a:pt x="676812" y="1783707"/>
                </a:lnTo>
                <a:lnTo>
                  <a:pt x="690294" y="1764832"/>
                </a:lnTo>
                <a:lnTo>
                  <a:pt x="701080" y="1745957"/>
                </a:lnTo>
                <a:lnTo>
                  <a:pt x="711866" y="1724385"/>
                </a:lnTo>
                <a:lnTo>
                  <a:pt x="722651" y="1705510"/>
                </a:lnTo>
                <a:lnTo>
                  <a:pt x="736134" y="1659670"/>
                </a:lnTo>
                <a:lnTo>
                  <a:pt x="752312" y="1611134"/>
                </a:lnTo>
                <a:lnTo>
                  <a:pt x="771187" y="1567991"/>
                </a:lnTo>
                <a:lnTo>
                  <a:pt x="795456" y="1524847"/>
                </a:lnTo>
                <a:lnTo>
                  <a:pt x="822420" y="1484401"/>
                </a:lnTo>
                <a:lnTo>
                  <a:pt x="852081" y="1443954"/>
                </a:lnTo>
                <a:lnTo>
                  <a:pt x="884439" y="1408900"/>
                </a:lnTo>
                <a:lnTo>
                  <a:pt x="922189" y="1376542"/>
                </a:lnTo>
                <a:lnTo>
                  <a:pt x="962636" y="1346881"/>
                </a:lnTo>
                <a:lnTo>
                  <a:pt x="981511" y="1336095"/>
                </a:lnTo>
                <a:lnTo>
                  <a:pt x="1008476" y="1328006"/>
                </a:lnTo>
                <a:lnTo>
                  <a:pt x="1032744" y="1325310"/>
                </a:lnTo>
                <a:lnTo>
                  <a:pt x="1043530" y="1328006"/>
                </a:lnTo>
                <a:lnTo>
                  <a:pt x="1054316" y="1330703"/>
                </a:lnTo>
                <a:lnTo>
                  <a:pt x="1059709" y="1336095"/>
                </a:lnTo>
                <a:lnTo>
                  <a:pt x="1062405" y="1344185"/>
                </a:lnTo>
                <a:lnTo>
                  <a:pt x="1070494" y="1365756"/>
                </a:lnTo>
                <a:lnTo>
                  <a:pt x="1073191" y="1398114"/>
                </a:lnTo>
                <a:lnTo>
                  <a:pt x="1081280" y="1430471"/>
                </a:lnTo>
                <a:lnTo>
                  <a:pt x="1121727" y="1395418"/>
                </a:lnTo>
                <a:lnTo>
                  <a:pt x="1137906" y="1376542"/>
                </a:lnTo>
                <a:lnTo>
                  <a:pt x="1145995" y="1365756"/>
                </a:lnTo>
                <a:lnTo>
                  <a:pt x="1151388" y="1357667"/>
                </a:lnTo>
                <a:lnTo>
                  <a:pt x="1181049" y="1295649"/>
                </a:lnTo>
                <a:lnTo>
                  <a:pt x="1208014" y="1234978"/>
                </a:lnTo>
                <a:lnTo>
                  <a:pt x="1232282" y="1172960"/>
                </a:lnTo>
                <a:lnTo>
                  <a:pt x="1253854" y="1110941"/>
                </a:lnTo>
                <a:lnTo>
                  <a:pt x="1261943" y="1083977"/>
                </a:lnTo>
                <a:lnTo>
                  <a:pt x="1267336" y="1059708"/>
                </a:lnTo>
                <a:lnTo>
                  <a:pt x="1275425" y="1005779"/>
                </a:lnTo>
                <a:lnTo>
                  <a:pt x="1280818" y="951850"/>
                </a:lnTo>
                <a:lnTo>
                  <a:pt x="1291604" y="897921"/>
                </a:lnTo>
                <a:lnTo>
                  <a:pt x="1294301" y="881742"/>
                </a:lnTo>
                <a:lnTo>
                  <a:pt x="1302390" y="862867"/>
                </a:lnTo>
                <a:lnTo>
                  <a:pt x="1310479" y="849385"/>
                </a:lnTo>
                <a:lnTo>
                  <a:pt x="1315872" y="843992"/>
                </a:lnTo>
                <a:lnTo>
                  <a:pt x="1318569" y="843992"/>
                </a:lnTo>
                <a:lnTo>
                  <a:pt x="1334748" y="838599"/>
                </a:lnTo>
                <a:lnTo>
                  <a:pt x="1350926" y="833206"/>
                </a:lnTo>
                <a:lnTo>
                  <a:pt x="1364409" y="827813"/>
                </a:lnTo>
                <a:lnTo>
                  <a:pt x="1375194" y="819724"/>
                </a:lnTo>
                <a:lnTo>
                  <a:pt x="1396766" y="803545"/>
                </a:lnTo>
                <a:lnTo>
                  <a:pt x="1412945" y="781973"/>
                </a:lnTo>
                <a:lnTo>
                  <a:pt x="1426427" y="757705"/>
                </a:lnTo>
                <a:lnTo>
                  <a:pt x="1439909" y="733437"/>
                </a:lnTo>
                <a:lnTo>
                  <a:pt x="1464177" y="684901"/>
                </a:lnTo>
                <a:lnTo>
                  <a:pt x="1483053" y="652543"/>
                </a:lnTo>
                <a:lnTo>
                  <a:pt x="1493839" y="639061"/>
                </a:lnTo>
                <a:lnTo>
                  <a:pt x="1504625" y="625579"/>
                </a:lnTo>
                <a:lnTo>
                  <a:pt x="1515410" y="617489"/>
                </a:lnTo>
                <a:lnTo>
                  <a:pt x="1531589" y="614793"/>
                </a:lnTo>
                <a:lnTo>
                  <a:pt x="1536982" y="614793"/>
                </a:lnTo>
                <a:lnTo>
                  <a:pt x="1545071" y="617489"/>
                </a:lnTo>
                <a:lnTo>
                  <a:pt x="1563946" y="625579"/>
                </a:lnTo>
                <a:lnTo>
                  <a:pt x="1574732" y="636364"/>
                </a:lnTo>
                <a:lnTo>
                  <a:pt x="1582822" y="649847"/>
                </a:lnTo>
                <a:lnTo>
                  <a:pt x="1590911" y="666025"/>
                </a:lnTo>
                <a:lnTo>
                  <a:pt x="1596304" y="682204"/>
                </a:lnTo>
                <a:lnTo>
                  <a:pt x="1604393" y="719955"/>
                </a:lnTo>
                <a:lnTo>
                  <a:pt x="1609786" y="757705"/>
                </a:lnTo>
                <a:lnTo>
                  <a:pt x="1609786" y="768491"/>
                </a:lnTo>
                <a:lnTo>
                  <a:pt x="1609786" y="781973"/>
                </a:lnTo>
                <a:lnTo>
                  <a:pt x="1604393" y="808938"/>
                </a:lnTo>
                <a:lnTo>
                  <a:pt x="1599000" y="835902"/>
                </a:lnTo>
                <a:lnTo>
                  <a:pt x="1599000" y="846688"/>
                </a:lnTo>
                <a:lnTo>
                  <a:pt x="1599000" y="860170"/>
                </a:lnTo>
                <a:lnTo>
                  <a:pt x="1612483" y="892528"/>
                </a:lnTo>
                <a:lnTo>
                  <a:pt x="1625965" y="916796"/>
                </a:lnTo>
                <a:lnTo>
                  <a:pt x="1631358" y="924885"/>
                </a:lnTo>
                <a:lnTo>
                  <a:pt x="1639447" y="932975"/>
                </a:lnTo>
                <a:lnTo>
                  <a:pt x="1650233" y="935671"/>
                </a:lnTo>
                <a:lnTo>
                  <a:pt x="1658323" y="941064"/>
                </a:lnTo>
                <a:lnTo>
                  <a:pt x="1669108" y="941064"/>
                </a:lnTo>
                <a:lnTo>
                  <a:pt x="1679894" y="941064"/>
                </a:lnTo>
                <a:lnTo>
                  <a:pt x="1701466" y="932975"/>
                </a:lnTo>
                <a:lnTo>
                  <a:pt x="1728431" y="919493"/>
                </a:lnTo>
                <a:lnTo>
                  <a:pt x="1758092" y="900617"/>
                </a:lnTo>
                <a:lnTo>
                  <a:pt x="1779663" y="881742"/>
                </a:lnTo>
                <a:lnTo>
                  <a:pt x="1798539" y="865563"/>
                </a:lnTo>
                <a:lnTo>
                  <a:pt x="1817414" y="846688"/>
                </a:lnTo>
                <a:lnTo>
                  <a:pt x="1833592" y="825116"/>
                </a:lnTo>
                <a:lnTo>
                  <a:pt x="1859209" y="784670"/>
                </a:lnTo>
                <a:lnTo>
                  <a:pt x="1883477" y="741526"/>
                </a:lnTo>
                <a:lnTo>
                  <a:pt x="1902352" y="695686"/>
                </a:lnTo>
                <a:lnTo>
                  <a:pt x="1915834" y="647150"/>
                </a:lnTo>
                <a:lnTo>
                  <a:pt x="1942799" y="550078"/>
                </a:lnTo>
                <a:lnTo>
                  <a:pt x="1948192" y="531202"/>
                </a:lnTo>
                <a:lnTo>
                  <a:pt x="1956281" y="515024"/>
                </a:lnTo>
                <a:lnTo>
                  <a:pt x="1964371" y="498845"/>
                </a:lnTo>
                <a:lnTo>
                  <a:pt x="1972460" y="485363"/>
                </a:lnTo>
                <a:lnTo>
                  <a:pt x="1996728" y="458398"/>
                </a:lnTo>
                <a:lnTo>
                  <a:pt x="2020996" y="436826"/>
                </a:lnTo>
                <a:lnTo>
                  <a:pt x="2050657" y="415255"/>
                </a:lnTo>
                <a:lnTo>
                  <a:pt x="2077622" y="396380"/>
                </a:lnTo>
                <a:lnTo>
                  <a:pt x="2107283" y="377504"/>
                </a:lnTo>
                <a:lnTo>
                  <a:pt x="2134248" y="355933"/>
                </a:lnTo>
                <a:lnTo>
                  <a:pt x="2142337" y="347843"/>
                </a:lnTo>
                <a:lnTo>
                  <a:pt x="2150426" y="345147"/>
                </a:lnTo>
                <a:lnTo>
                  <a:pt x="2158516" y="342450"/>
                </a:lnTo>
                <a:lnTo>
                  <a:pt x="2166605" y="342450"/>
                </a:lnTo>
                <a:lnTo>
                  <a:pt x="2180087" y="345147"/>
                </a:lnTo>
                <a:lnTo>
                  <a:pt x="2193570" y="353236"/>
                </a:lnTo>
                <a:lnTo>
                  <a:pt x="2201659" y="366718"/>
                </a:lnTo>
                <a:lnTo>
                  <a:pt x="2209748" y="380201"/>
                </a:lnTo>
                <a:lnTo>
                  <a:pt x="2215141" y="396380"/>
                </a:lnTo>
                <a:lnTo>
                  <a:pt x="2215141" y="409862"/>
                </a:lnTo>
                <a:lnTo>
                  <a:pt x="2209748" y="455702"/>
                </a:lnTo>
                <a:lnTo>
                  <a:pt x="2209748" y="496149"/>
                </a:lnTo>
                <a:lnTo>
                  <a:pt x="2217838" y="533899"/>
                </a:lnTo>
                <a:lnTo>
                  <a:pt x="2223231" y="552774"/>
                </a:lnTo>
                <a:lnTo>
                  <a:pt x="2228624" y="568953"/>
                </a:lnTo>
                <a:lnTo>
                  <a:pt x="2239409" y="585132"/>
                </a:lnTo>
                <a:lnTo>
                  <a:pt x="2247499" y="598614"/>
                </a:lnTo>
                <a:lnTo>
                  <a:pt x="2260981" y="614793"/>
                </a:lnTo>
                <a:lnTo>
                  <a:pt x="2274463" y="628275"/>
                </a:lnTo>
                <a:lnTo>
                  <a:pt x="2290642" y="641757"/>
                </a:lnTo>
                <a:lnTo>
                  <a:pt x="2306821" y="652543"/>
                </a:lnTo>
                <a:lnTo>
                  <a:pt x="2347268" y="674115"/>
                </a:lnTo>
                <a:lnTo>
                  <a:pt x="2358054" y="679508"/>
                </a:lnTo>
                <a:lnTo>
                  <a:pt x="2366143" y="687597"/>
                </a:lnTo>
                <a:lnTo>
                  <a:pt x="2385018" y="706472"/>
                </a:lnTo>
                <a:lnTo>
                  <a:pt x="2414679" y="749616"/>
                </a:lnTo>
                <a:lnTo>
                  <a:pt x="2457823" y="752312"/>
                </a:lnTo>
                <a:lnTo>
                  <a:pt x="2503662" y="752312"/>
                </a:lnTo>
                <a:lnTo>
                  <a:pt x="2554895" y="746919"/>
                </a:lnTo>
                <a:lnTo>
                  <a:pt x="2606128" y="736133"/>
                </a:lnTo>
                <a:lnTo>
                  <a:pt x="2654664" y="728044"/>
                </a:lnTo>
                <a:lnTo>
                  <a:pt x="2743647" y="709169"/>
                </a:lnTo>
                <a:lnTo>
                  <a:pt x="2778701" y="703776"/>
                </a:lnTo>
                <a:lnTo>
                  <a:pt x="2805666" y="703776"/>
                </a:lnTo>
                <a:lnTo>
                  <a:pt x="2824541" y="703776"/>
                </a:lnTo>
                <a:lnTo>
                  <a:pt x="2840720" y="706472"/>
                </a:lnTo>
                <a:lnTo>
                  <a:pt x="2856899" y="711865"/>
                </a:lnTo>
                <a:lnTo>
                  <a:pt x="2873077" y="722651"/>
                </a:lnTo>
                <a:lnTo>
                  <a:pt x="2886560" y="733437"/>
                </a:lnTo>
                <a:lnTo>
                  <a:pt x="2897345" y="746919"/>
                </a:lnTo>
                <a:lnTo>
                  <a:pt x="2908131" y="763098"/>
                </a:lnTo>
                <a:lnTo>
                  <a:pt x="2913524" y="779277"/>
                </a:lnTo>
                <a:lnTo>
                  <a:pt x="2927007" y="808938"/>
                </a:lnTo>
                <a:lnTo>
                  <a:pt x="2940489" y="833206"/>
                </a:lnTo>
                <a:lnTo>
                  <a:pt x="2956668" y="854778"/>
                </a:lnTo>
                <a:lnTo>
                  <a:pt x="2978239" y="870956"/>
                </a:lnTo>
                <a:lnTo>
                  <a:pt x="2999811" y="884439"/>
                </a:lnTo>
                <a:lnTo>
                  <a:pt x="3024079" y="892528"/>
                </a:lnTo>
                <a:lnTo>
                  <a:pt x="3053740" y="900617"/>
                </a:lnTo>
                <a:lnTo>
                  <a:pt x="3083401" y="903314"/>
                </a:lnTo>
                <a:lnTo>
                  <a:pt x="3115759" y="906010"/>
                </a:lnTo>
                <a:lnTo>
                  <a:pt x="3148116" y="911403"/>
                </a:lnTo>
                <a:lnTo>
                  <a:pt x="3177777" y="919493"/>
                </a:lnTo>
                <a:lnTo>
                  <a:pt x="3204742" y="932975"/>
                </a:lnTo>
                <a:lnTo>
                  <a:pt x="3229010" y="949154"/>
                </a:lnTo>
                <a:lnTo>
                  <a:pt x="3239796" y="959939"/>
                </a:lnTo>
                <a:lnTo>
                  <a:pt x="3250582" y="973422"/>
                </a:lnTo>
                <a:lnTo>
                  <a:pt x="3258671" y="984208"/>
                </a:lnTo>
                <a:lnTo>
                  <a:pt x="3266760" y="1000386"/>
                </a:lnTo>
                <a:lnTo>
                  <a:pt x="3272153" y="1016565"/>
                </a:lnTo>
                <a:lnTo>
                  <a:pt x="3280243" y="1035440"/>
                </a:lnTo>
                <a:lnTo>
                  <a:pt x="3285636" y="1051619"/>
                </a:lnTo>
                <a:lnTo>
                  <a:pt x="3291028" y="1065101"/>
                </a:lnTo>
                <a:lnTo>
                  <a:pt x="3299118" y="1073191"/>
                </a:lnTo>
                <a:lnTo>
                  <a:pt x="3309904" y="1078584"/>
                </a:lnTo>
                <a:lnTo>
                  <a:pt x="3320690" y="1078584"/>
                </a:lnTo>
                <a:lnTo>
                  <a:pt x="3331475" y="1075887"/>
                </a:lnTo>
                <a:lnTo>
                  <a:pt x="3344958" y="1070494"/>
                </a:lnTo>
                <a:lnTo>
                  <a:pt x="3358440" y="1062405"/>
                </a:lnTo>
                <a:lnTo>
                  <a:pt x="3420459" y="1019261"/>
                </a:lnTo>
                <a:lnTo>
                  <a:pt x="3450120" y="994993"/>
                </a:lnTo>
                <a:lnTo>
                  <a:pt x="3479781" y="970725"/>
                </a:lnTo>
                <a:lnTo>
                  <a:pt x="3646961" y="822420"/>
                </a:lnTo>
                <a:lnTo>
                  <a:pt x="3811445" y="671418"/>
                </a:lnTo>
                <a:lnTo>
                  <a:pt x="3838410" y="647150"/>
                </a:lnTo>
                <a:lnTo>
                  <a:pt x="3851892" y="639061"/>
                </a:lnTo>
                <a:lnTo>
                  <a:pt x="3859981" y="636364"/>
                </a:lnTo>
                <a:lnTo>
                  <a:pt x="3865374" y="636364"/>
                </a:lnTo>
                <a:lnTo>
                  <a:pt x="3870767" y="622882"/>
                </a:lnTo>
                <a:lnTo>
                  <a:pt x="3889642" y="590525"/>
                </a:lnTo>
                <a:lnTo>
                  <a:pt x="3903125" y="574346"/>
                </a:lnTo>
                <a:lnTo>
                  <a:pt x="3916607" y="555471"/>
                </a:lnTo>
                <a:lnTo>
                  <a:pt x="3935482" y="541988"/>
                </a:lnTo>
                <a:lnTo>
                  <a:pt x="3957054" y="531202"/>
                </a:lnTo>
                <a:lnTo>
                  <a:pt x="3986715" y="520417"/>
                </a:lnTo>
                <a:lnTo>
                  <a:pt x="4024465" y="501541"/>
                </a:lnTo>
                <a:lnTo>
                  <a:pt x="4118841" y="458398"/>
                </a:lnTo>
                <a:lnTo>
                  <a:pt x="4170074" y="436826"/>
                </a:lnTo>
                <a:lnTo>
                  <a:pt x="4221307" y="417951"/>
                </a:lnTo>
                <a:lnTo>
                  <a:pt x="4242879" y="412558"/>
                </a:lnTo>
                <a:lnTo>
                  <a:pt x="4264450" y="409862"/>
                </a:lnTo>
                <a:lnTo>
                  <a:pt x="4286022" y="407165"/>
                </a:lnTo>
                <a:lnTo>
                  <a:pt x="4302201" y="407165"/>
                </a:lnTo>
                <a:lnTo>
                  <a:pt x="4304897" y="407165"/>
                </a:lnTo>
                <a:lnTo>
                  <a:pt x="4342648" y="385594"/>
                </a:lnTo>
                <a:lnTo>
                  <a:pt x="4385791" y="366718"/>
                </a:lnTo>
                <a:lnTo>
                  <a:pt x="4520614" y="315486"/>
                </a:lnTo>
                <a:lnTo>
                  <a:pt x="4658133" y="264253"/>
                </a:lnTo>
                <a:lnTo>
                  <a:pt x="4795653" y="213020"/>
                </a:lnTo>
                <a:lnTo>
                  <a:pt x="4930476" y="159091"/>
                </a:lnTo>
                <a:lnTo>
                  <a:pt x="4954744" y="148305"/>
                </a:lnTo>
                <a:lnTo>
                  <a:pt x="4979012" y="134823"/>
                </a:lnTo>
                <a:lnTo>
                  <a:pt x="5024852" y="105162"/>
                </a:lnTo>
                <a:lnTo>
                  <a:pt x="5067995" y="70108"/>
                </a:lnTo>
                <a:lnTo>
                  <a:pt x="5111139" y="35054"/>
                </a:lnTo>
                <a:lnTo>
                  <a:pt x="5130014" y="18875"/>
                </a:lnTo>
                <a:lnTo>
                  <a:pt x="5146193" y="80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</p:txBody>
      </p:sp>
      <p:sp>
        <p:nvSpPr>
          <p:cNvPr id="11" name="Freeform: Shape 10"/>
          <p:cNvSpPr/>
          <p:nvPr userDrawn="1"/>
        </p:nvSpPr>
        <p:spPr>
          <a:xfrm>
            <a:off x="1" y="1"/>
            <a:ext cx="2262976" cy="3692013"/>
          </a:xfrm>
          <a:custGeom>
            <a:avLst/>
            <a:gdLst>
              <a:gd name="connsiteX0" fmla="*/ 0 w 3017301"/>
              <a:gd name="connsiteY0" fmla="*/ 0 h 3692013"/>
              <a:gd name="connsiteX1" fmla="*/ 3017301 w 3017301"/>
              <a:gd name="connsiteY1" fmla="*/ 0 h 3692013"/>
              <a:gd name="connsiteX2" fmla="*/ 3008114 w 3017301"/>
              <a:gd name="connsiteY2" fmla="*/ 6493 h 3692013"/>
              <a:gd name="connsiteX3" fmla="*/ 2979174 w 3017301"/>
              <a:gd name="connsiteY3" fmla="*/ 29497 h 3692013"/>
              <a:gd name="connsiteX4" fmla="*/ 2934929 w 3017301"/>
              <a:gd name="connsiteY4" fmla="*/ 58994 h 3692013"/>
              <a:gd name="connsiteX5" fmla="*/ 2831690 w 3017301"/>
              <a:gd name="connsiteY5" fmla="*/ 103239 h 3692013"/>
              <a:gd name="connsiteX6" fmla="*/ 2728452 w 3017301"/>
              <a:gd name="connsiteY6" fmla="*/ 162232 h 3692013"/>
              <a:gd name="connsiteX7" fmla="*/ 2536723 w 3017301"/>
              <a:gd name="connsiteY7" fmla="*/ 265471 h 3692013"/>
              <a:gd name="connsiteX8" fmla="*/ 2492477 w 3017301"/>
              <a:gd name="connsiteY8" fmla="*/ 280219 h 3692013"/>
              <a:gd name="connsiteX9" fmla="*/ 2418735 w 3017301"/>
              <a:gd name="connsiteY9" fmla="*/ 353961 h 3692013"/>
              <a:gd name="connsiteX10" fmla="*/ 2330245 w 3017301"/>
              <a:gd name="connsiteY10" fmla="*/ 427703 h 3692013"/>
              <a:gd name="connsiteX11" fmla="*/ 2300748 w 3017301"/>
              <a:gd name="connsiteY11" fmla="*/ 471948 h 3692013"/>
              <a:gd name="connsiteX12" fmla="*/ 2271252 w 3017301"/>
              <a:gd name="connsiteY12" fmla="*/ 530942 h 3692013"/>
              <a:gd name="connsiteX13" fmla="*/ 2227006 w 3017301"/>
              <a:gd name="connsiteY13" fmla="*/ 575187 h 3692013"/>
              <a:gd name="connsiteX14" fmla="*/ 2197510 w 3017301"/>
              <a:gd name="connsiteY14" fmla="*/ 619432 h 3692013"/>
              <a:gd name="connsiteX15" fmla="*/ 2094271 w 3017301"/>
              <a:gd name="connsiteY15" fmla="*/ 707923 h 3692013"/>
              <a:gd name="connsiteX16" fmla="*/ 2020529 w 3017301"/>
              <a:gd name="connsiteY16" fmla="*/ 796413 h 3692013"/>
              <a:gd name="connsiteX17" fmla="*/ 2005781 w 3017301"/>
              <a:gd name="connsiteY17" fmla="*/ 899652 h 3692013"/>
              <a:gd name="connsiteX18" fmla="*/ 1887794 w 3017301"/>
              <a:gd name="connsiteY18" fmla="*/ 973394 h 3692013"/>
              <a:gd name="connsiteX19" fmla="*/ 1814052 w 3017301"/>
              <a:gd name="connsiteY19" fmla="*/ 1061884 h 3692013"/>
              <a:gd name="connsiteX20" fmla="*/ 1769806 w 3017301"/>
              <a:gd name="connsiteY20" fmla="*/ 1106129 h 3692013"/>
              <a:gd name="connsiteX21" fmla="*/ 1740310 w 3017301"/>
              <a:gd name="connsiteY21" fmla="*/ 1061884 h 3692013"/>
              <a:gd name="connsiteX22" fmla="*/ 1681316 w 3017301"/>
              <a:gd name="connsiteY22" fmla="*/ 1032387 h 3692013"/>
              <a:gd name="connsiteX23" fmla="*/ 1622323 w 3017301"/>
              <a:gd name="connsiteY23" fmla="*/ 1165123 h 3692013"/>
              <a:gd name="connsiteX24" fmla="*/ 1607574 w 3017301"/>
              <a:gd name="connsiteY24" fmla="*/ 1268361 h 3692013"/>
              <a:gd name="connsiteX25" fmla="*/ 1592826 w 3017301"/>
              <a:gd name="connsiteY25" fmla="*/ 1445342 h 3692013"/>
              <a:gd name="connsiteX26" fmla="*/ 1563329 w 3017301"/>
              <a:gd name="connsiteY26" fmla="*/ 1489587 h 3692013"/>
              <a:gd name="connsiteX27" fmla="*/ 1460090 w 3017301"/>
              <a:gd name="connsiteY27" fmla="*/ 1592826 h 3692013"/>
              <a:gd name="connsiteX28" fmla="*/ 1371600 w 3017301"/>
              <a:gd name="connsiteY28" fmla="*/ 1651819 h 3692013"/>
              <a:gd name="connsiteX29" fmla="*/ 1327355 w 3017301"/>
              <a:gd name="connsiteY29" fmla="*/ 1681316 h 3692013"/>
              <a:gd name="connsiteX30" fmla="*/ 1268361 w 3017301"/>
              <a:gd name="connsiteY30" fmla="*/ 1755058 h 3692013"/>
              <a:gd name="connsiteX31" fmla="*/ 1238865 w 3017301"/>
              <a:gd name="connsiteY31" fmla="*/ 1799303 h 3692013"/>
              <a:gd name="connsiteX32" fmla="*/ 1209368 w 3017301"/>
              <a:gd name="connsiteY32" fmla="*/ 1902542 h 3692013"/>
              <a:gd name="connsiteX33" fmla="*/ 1179871 w 3017301"/>
              <a:gd name="connsiteY33" fmla="*/ 1991032 h 3692013"/>
              <a:gd name="connsiteX34" fmla="*/ 1165123 w 3017301"/>
              <a:gd name="connsiteY34" fmla="*/ 2035277 h 3692013"/>
              <a:gd name="connsiteX35" fmla="*/ 1076632 w 3017301"/>
              <a:gd name="connsiteY35" fmla="*/ 2123768 h 3692013"/>
              <a:gd name="connsiteX36" fmla="*/ 1165123 w 3017301"/>
              <a:gd name="connsiteY36" fmla="*/ 2109019 h 3692013"/>
              <a:gd name="connsiteX37" fmla="*/ 1268361 w 3017301"/>
              <a:gd name="connsiteY37" fmla="*/ 2079523 h 3692013"/>
              <a:gd name="connsiteX38" fmla="*/ 1253613 w 3017301"/>
              <a:gd name="connsiteY38" fmla="*/ 2138516 h 3692013"/>
              <a:gd name="connsiteX39" fmla="*/ 1150374 w 3017301"/>
              <a:gd name="connsiteY39" fmla="*/ 2271252 h 3692013"/>
              <a:gd name="connsiteX40" fmla="*/ 1106129 w 3017301"/>
              <a:gd name="connsiteY40" fmla="*/ 2286000 h 3692013"/>
              <a:gd name="connsiteX41" fmla="*/ 1047135 w 3017301"/>
              <a:gd name="connsiteY41" fmla="*/ 2374490 h 3692013"/>
              <a:gd name="connsiteX42" fmla="*/ 1032387 w 3017301"/>
              <a:gd name="connsiteY42" fmla="*/ 2418735 h 3692013"/>
              <a:gd name="connsiteX43" fmla="*/ 1017639 w 3017301"/>
              <a:gd name="connsiteY43" fmla="*/ 2477729 h 3692013"/>
              <a:gd name="connsiteX44" fmla="*/ 973394 w 3017301"/>
              <a:gd name="connsiteY44" fmla="*/ 2521974 h 3692013"/>
              <a:gd name="connsiteX45" fmla="*/ 943897 w 3017301"/>
              <a:gd name="connsiteY45" fmla="*/ 2566219 h 3692013"/>
              <a:gd name="connsiteX46" fmla="*/ 988142 w 3017301"/>
              <a:gd name="connsiteY46" fmla="*/ 2580968 h 3692013"/>
              <a:gd name="connsiteX47" fmla="*/ 988142 w 3017301"/>
              <a:gd name="connsiteY47" fmla="*/ 2698955 h 3692013"/>
              <a:gd name="connsiteX48" fmla="*/ 958645 w 3017301"/>
              <a:gd name="connsiteY48" fmla="*/ 2743200 h 3692013"/>
              <a:gd name="connsiteX49" fmla="*/ 914400 w 3017301"/>
              <a:gd name="connsiteY49" fmla="*/ 2757948 h 3692013"/>
              <a:gd name="connsiteX50" fmla="*/ 870155 w 3017301"/>
              <a:gd name="connsiteY50" fmla="*/ 2787445 h 3692013"/>
              <a:gd name="connsiteX51" fmla="*/ 811161 w 3017301"/>
              <a:gd name="connsiteY51" fmla="*/ 2846439 h 3692013"/>
              <a:gd name="connsiteX52" fmla="*/ 766916 w 3017301"/>
              <a:gd name="connsiteY52" fmla="*/ 2861187 h 3692013"/>
              <a:gd name="connsiteX53" fmla="*/ 722671 w 3017301"/>
              <a:gd name="connsiteY53" fmla="*/ 2890684 h 3692013"/>
              <a:gd name="connsiteX54" fmla="*/ 663677 w 3017301"/>
              <a:gd name="connsiteY54" fmla="*/ 2905432 h 3692013"/>
              <a:gd name="connsiteX55" fmla="*/ 575187 w 3017301"/>
              <a:gd name="connsiteY55" fmla="*/ 3082413 h 3692013"/>
              <a:gd name="connsiteX56" fmla="*/ 516194 w 3017301"/>
              <a:gd name="connsiteY56" fmla="*/ 3170903 h 3692013"/>
              <a:gd name="connsiteX57" fmla="*/ 501445 w 3017301"/>
              <a:gd name="connsiteY57" fmla="*/ 3215148 h 3692013"/>
              <a:gd name="connsiteX58" fmla="*/ 427703 w 3017301"/>
              <a:gd name="connsiteY58" fmla="*/ 3303639 h 3692013"/>
              <a:gd name="connsiteX59" fmla="*/ 339213 w 3017301"/>
              <a:gd name="connsiteY59" fmla="*/ 3362632 h 3692013"/>
              <a:gd name="connsiteX60" fmla="*/ 250723 w 3017301"/>
              <a:gd name="connsiteY60" fmla="*/ 3436374 h 3692013"/>
              <a:gd name="connsiteX61" fmla="*/ 235974 w 3017301"/>
              <a:gd name="connsiteY61" fmla="*/ 3510116 h 3692013"/>
              <a:gd name="connsiteX62" fmla="*/ 162232 w 3017301"/>
              <a:gd name="connsiteY62" fmla="*/ 3495368 h 3692013"/>
              <a:gd name="connsiteX63" fmla="*/ 117987 w 3017301"/>
              <a:gd name="connsiteY63" fmla="*/ 3524865 h 3692013"/>
              <a:gd name="connsiteX64" fmla="*/ 103239 w 3017301"/>
              <a:gd name="connsiteY64" fmla="*/ 3569110 h 3692013"/>
              <a:gd name="connsiteX65" fmla="*/ 29497 w 3017301"/>
              <a:gd name="connsiteY65" fmla="*/ 3672348 h 3692013"/>
              <a:gd name="connsiteX66" fmla="*/ 0 w 3017301"/>
              <a:gd name="connsiteY66" fmla="*/ 3692013 h 3692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017301" h="3692013">
                <a:moveTo>
                  <a:pt x="0" y="0"/>
                </a:moveTo>
                <a:lnTo>
                  <a:pt x="3017301" y="0"/>
                </a:lnTo>
                <a:lnTo>
                  <a:pt x="3008114" y="6493"/>
                </a:lnTo>
                <a:cubicBezTo>
                  <a:pt x="2998552" y="14277"/>
                  <a:pt x="2989175" y="22354"/>
                  <a:pt x="2979174" y="29497"/>
                </a:cubicBezTo>
                <a:cubicBezTo>
                  <a:pt x="2964750" y="39800"/>
                  <a:pt x="2950319" y="50200"/>
                  <a:pt x="2934929" y="58994"/>
                </a:cubicBezTo>
                <a:cubicBezTo>
                  <a:pt x="2883905" y="88150"/>
                  <a:pt x="2881324" y="86693"/>
                  <a:pt x="2831690" y="103239"/>
                </a:cubicBezTo>
                <a:cubicBezTo>
                  <a:pt x="2749818" y="185111"/>
                  <a:pt x="2830317" y="119788"/>
                  <a:pt x="2728452" y="162232"/>
                </a:cubicBezTo>
                <a:cubicBezTo>
                  <a:pt x="2523294" y="247715"/>
                  <a:pt x="2688284" y="189692"/>
                  <a:pt x="2536723" y="265471"/>
                </a:cubicBezTo>
                <a:cubicBezTo>
                  <a:pt x="2522818" y="272423"/>
                  <a:pt x="2507226" y="275303"/>
                  <a:pt x="2492477" y="280219"/>
                </a:cubicBezTo>
                <a:cubicBezTo>
                  <a:pt x="2438401" y="361337"/>
                  <a:pt x="2492478" y="292510"/>
                  <a:pt x="2418735" y="353961"/>
                </a:cubicBezTo>
                <a:cubicBezTo>
                  <a:pt x="2305163" y="448602"/>
                  <a:pt x="2440109" y="354459"/>
                  <a:pt x="2330245" y="427703"/>
                </a:cubicBezTo>
                <a:cubicBezTo>
                  <a:pt x="2320413" y="442451"/>
                  <a:pt x="2309542" y="456558"/>
                  <a:pt x="2300748" y="471948"/>
                </a:cubicBezTo>
                <a:cubicBezTo>
                  <a:pt x="2289840" y="491037"/>
                  <a:pt x="2284031" y="513052"/>
                  <a:pt x="2271252" y="530942"/>
                </a:cubicBezTo>
                <a:cubicBezTo>
                  <a:pt x="2259129" y="547914"/>
                  <a:pt x="2240359" y="559164"/>
                  <a:pt x="2227006" y="575187"/>
                </a:cubicBezTo>
                <a:cubicBezTo>
                  <a:pt x="2215659" y="588804"/>
                  <a:pt x="2209045" y="605974"/>
                  <a:pt x="2197510" y="619432"/>
                </a:cubicBezTo>
                <a:cubicBezTo>
                  <a:pt x="2108888" y="722825"/>
                  <a:pt x="2172551" y="642690"/>
                  <a:pt x="2094271" y="707923"/>
                </a:cubicBezTo>
                <a:cubicBezTo>
                  <a:pt x="2051687" y="743410"/>
                  <a:pt x="2049532" y="752908"/>
                  <a:pt x="2020529" y="796413"/>
                </a:cubicBezTo>
                <a:cubicBezTo>
                  <a:pt x="2015613" y="830826"/>
                  <a:pt x="2021327" y="868560"/>
                  <a:pt x="2005781" y="899652"/>
                </a:cubicBezTo>
                <a:cubicBezTo>
                  <a:pt x="1988565" y="934084"/>
                  <a:pt x="1915674" y="953480"/>
                  <a:pt x="1887794" y="973394"/>
                </a:cubicBezTo>
                <a:cubicBezTo>
                  <a:pt x="1834561" y="1011417"/>
                  <a:pt x="1852103" y="1016223"/>
                  <a:pt x="1814052" y="1061884"/>
                </a:cubicBezTo>
                <a:cubicBezTo>
                  <a:pt x="1800699" y="1077907"/>
                  <a:pt x="1784555" y="1091381"/>
                  <a:pt x="1769806" y="1106129"/>
                </a:cubicBezTo>
                <a:cubicBezTo>
                  <a:pt x="1759974" y="1091381"/>
                  <a:pt x="1746534" y="1078481"/>
                  <a:pt x="1740310" y="1061884"/>
                </a:cubicBezTo>
                <a:cubicBezTo>
                  <a:pt x="1709483" y="979678"/>
                  <a:pt x="1753261" y="960442"/>
                  <a:pt x="1681316" y="1032387"/>
                </a:cubicBezTo>
                <a:cubicBezTo>
                  <a:pt x="1646214" y="1137693"/>
                  <a:pt x="1669065" y="1095006"/>
                  <a:pt x="1622323" y="1165123"/>
                </a:cubicBezTo>
                <a:cubicBezTo>
                  <a:pt x="1617407" y="1199536"/>
                  <a:pt x="1611213" y="1233790"/>
                  <a:pt x="1607574" y="1268361"/>
                </a:cubicBezTo>
                <a:cubicBezTo>
                  <a:pt x="1601377" y="1327234"/>
                  <a:pt x="1604436" y="1387293"/>
                  <a:pt x="1592826" y="1445342"/>
                </a:cubicBezTo>
                <a:cubicBezTo>
                  <a:pt x="1589350" y="1462723"/>
                  <a:pt x="1573632" y="1475163"/>
                  <a:pt x="1563329" y="1489587"/>
                </a:cubicBezTo>
                <a:cubicBezTo>
                  <a:pt x="1515571" y="1556448"/>
                  <a:pt x="1527513" y="1545630"/>
                  <a:pt x="1460090" y="1592826"/>
                </a:cubicBezTo>
                <a:cubicBezTo>
                  <a:pt x="1431048" y="1613155"/>
                  <a:pt x="1401097" y="1632155"/>
                  <a:pt x="1371600" y="1651819"/>
                </a:cubicBezTo>
                <a:cubicBezTo>
                  <a:pt x="1356852" y="1661651"/>
                  <a:pt x="1338428" y="1667475"/>
                  <a:pt x="1327355" y="1681316"/>
                </a:cubicBezTo>
                <a:cubicBezTo>
                  <a:pt x="1307690" y="1705897"/>
                  <a:pt x="1287248" y="1729875"/>
                  <a:pt x="1268361" y="1755058"/>
                </a:cubicBezTo>
                <a:cubicBezTo>
                  <a:pt x="1257726" y="1769238"/>
                  <a:pt x="1246792" y="1783449"/>
                  <a:pt x="1238865" y="1799303"/>
                </a:cubicBezTo>
                <a:cubicBezTo>
                  <a:pt x="1226470" y="1824093"/>
                  <a:pt x="1216459" y="1878905"/>
                  <a:pt x="1209368" y="1902542"/>
                </a:cubicBezTo>
                <a:cubicBezTo>
                  <a:pt x="1200434" y="1932323"/>
                  <a:pt x="1189703" y="1961535"/>
                  <a:pt x="1179871" y="1991032"/>
                </a:cubicBezTo>
                <a:cubicBezTo>
                  <a:pt x="1174955" y="2005780"/>
                  <a:pt x="1176116" y="2024284"/>
                  <a:pt x="1165123" y="2035277"/>
                </a:cubicBezTo>
                <a:cubicBezTo>
                  <a:pt x="1135626" y="2064774"/>
                  <a:pt x="1035485" y="2130626"/>
                  <a:pt x="1076632" y="2123768"/>
                </a:cubicBezTo>
                <a:cubicBezTo>
                  <a:pt x="1106129" y="2118852"/>
                  <a:pt x="1135800" y="2114884"/>
                  <a:pt x="1165123" y="2109019"/>
                </a:cubicBezTo>
                <a:cubicBezTo>
                  <a:pt x="1211421" y="2099759"/>
                  <a:pt x="1226191" y="2093579"/>
                  <a:pt x="1268361" y="2079523"/>
                </a:cubicBezTo>
                <a:cubicBezTo>
                  <a:pt x="1263445" y="2099187"/>
                  <a:pt x="1262678" y="2120386"/>
                  <a:pt x="1253613" y="2138516"/>
                </a:cubicBezTo>
                <a:cubicBezTo>
                  <a:pt x="1238965" y="2167812"/>
                  <a:pt x="1186788" y="2246976"/>
                  <a:pt x="1150374" y="2271252"/>
                </a:cubicBezTo>
                <a:cubicBezTo>
                  <a:pt x="1137439" y="2279875"/>
                  <a:pt x="1120877" y="2281084"/>
                  <a:pt x="1106129" y="2286000"/>
                </a:cubicBezTo>
                <a:cubicBezTo>
                  <a:pt x="1086464" y="2315497"/>
                  <a:pt x="1058345" y="2340858"/>
                  <a:pt x="1047135" y="2374490"/>
                </a:cubicBezTo>
                <a:cubicBezTo>
                  <a:pt x="1042219" y="2389238"/>
                  <a:pt x="1036658" y="2403787"/>
                  <a:pt x="1032387" y="2418735"/>
                </a:cubicBezTo>
                <a:cubicBezTo>
                  <a:pt x="1026819" y="2438225"/>
                  <a:pt x="1027696" y="2460130"/>
                  <a:pt x="1017639" y="2477729"/>
                </a:cubicBezTo>
                <a:cubicBezTo>
                  <a:pt x="1007291" y="2495838"/>
                  <a:pt x="986747" y="2505951"/>
                  <a:pt x="973394" y="2521974"/>
                </a:cubicBezTo>
                <a:cubicBezTo>
                  <a:pt x="962046" y="2535591"/>
                  <a:pt x="953729" y="2551471"/>
                  <a:pt x="943897" y="2566219"/>
                </a:cubicBezTo>
                <a:cubicBezTo>
                  <a:pt x="958645" y="2571135"/>
                  <a:pt x="977149" y="2569975"/>
                  <a:pt x="988142" y="2580968"/>
                </a:cubicBezTo>
                <a:cubicBezTo>
                  <a:pt x="1038197" y="2631023"/>
                  <a:pt x="1016745" y="2648899"/>
                  <a:pt x="988142" y="2698955"/>
                </a:cubicBezTo>
                <a:cubicBezTo>
                  <a:pt x="979348" y="2714345"/>
                  <a:pt x="972486" y="2732127"/>
                  <a:pt x="958645" y="2743200"/>
                </a:cubicBezTo>
                <a:cubicBezTo>
                  <a:pt x="946506" y="2752911"/>
                  <a:pt x="929148" y="2753032"/>
                  <a:pt x="914400" y="2757948"/>
                </a:cubicBezTo>
                <a:cubicBezTo>
                  <a:pt x="899652" y="2767780"/>
                  <a:pt x="883613" y="2775909"/>
                  <a:pt x="870155" y="2787445"/>
                </a:cubicBezTo>
                <a:cubicBezTo>
                  <a:pt x="849040" y="2805544"/>
                  <a:pt x="833791" y="2830275"/>
                  <a:pt x="811161" y="2846439"/>
                </a:cubicBezTo>
                <a:cubicBezTo>
                  <a:pt x="798511" y="2855475"/>
                  <a:pt x="781664" y="2856271"/>
                  <a:pt x="766916" y="2861187"/>
                </a:cubicBezTo>
                <a:cubicBezTo>
                  <a:pt x="752168" y="2871019"/>
                  <a:pt x="738963" y="2883702"/>
                  <a:pt x="722671" y="2890684"/>
                </a:cubicBezTo>
                <a:cubicBezTo>
                  <a:pt x="704040" y="2898669"/>
                  <a:pt x="678932" y="2892084"/>
                  <a:pt x="663677" y="2905432"/>
                </a:cubicBezTo>
                <a:cubicBezTo>
                  <a:pt x="552289" y="3002897"/>
                  <a:pt x="646721" y="2975111"/>
                  <a:pt x="575187" y="3082413"/>
                </a:cubicBezTo>
                <a:cubicBezTo>
                  <a:pt x="555523" y="3111910"/>
                  <a:pt x="527405" y="3137272"/>
                  <a:pt x="516194" y="3170903"/>
                </a:cubicBezTo>
                <a:cubicBezTo>
                  <a:pt x="511278" y="3185651"/>
                  <a:pt x="508398" y="3201243"/>
                  <a:pt x="501445" y="3215148"/>
                </a:cubicBezTo>
                <a:cubicBezTo>
                  <a:pt x="485951" y="3246136"/>
                  <a:pt x="454391" y="3282881"/>
                  <a:pt x="427703" y="3303639"/>
                </a:cubicBezTo>
                <a:cubicBezTo>
                  <a:pt x="399720" y="3325403"/>
                  <a:pt x="364280" y="3337565"/>
                  <a:pt x="339213" y="3362632"/>
                </a:cubicBezTo>
                <a:cubicBezTo>
                  <a:pt x="282434" y="3419411"/>
                  <a:pt x="312322" y="3395307"/>
                  <a:pt x="250723" y="3436374"/>
                </a:cubicBezTo>
                <a:cubicBezTo>
                  <a:pt x="245807" y="3460955"/>
                  <a:pt x="256831" y="3496211"/>
                  <a:pt x="235974" y="3510116"/>
                </a:cubicBezTo>
                <a:cubicBezTo>
                  <a:pt x="215117" y="3524021"/>
                  <a:pt x="187106" y="3492259"/>
                  <a:pt x="162232" y="3495368"/>
                </a:cubicBezTo>
                <a:cubicBezTo>
                  <a:pt x="144644" y="3497567"/>
                  <a:pt x="132735" y="3515033"/>
                  <a:pt x="117987" y="3524865"/>
                </a:cubicBezTo>
                <a:cubicBezTo>
                  <a:pt x="113071" y="3539613"/>
                  <a:pt x="110191" y="3555205"/>
                  <a:pt x="103239" y="3569110"/>
                </a:cubicBezTo>
                <a:cubicBezTo>
                  <a:pt x="94865" y="3585858"/>
                  <a:pt x="36177" y="3665668"/>
                  <a:pt x="29497" y="3672348"/>
                </a:cubicBezTo>
                <a:lnTo>
                  <a:pt x="0" y="3692013"/>
                </a:lnTo>
                <a:close/>
              </a:path>
            </a:pathLst>
          </a:custGeom>
          <a:gradFill>
            <a:gsLst>
              <a:gs pos="0">
                <a:srgbClr val="A925F1"/>
              </a:gs>
              <a:gs pos="80000">
                <a:srgbClr val="101FB2">
                  <a:alpha val="85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/>
          <p:cNvSpPr/>
          <p:nvPr userDrawn="1"/>
        </p:nvSpPr>
        <p:spPr>
          <a:xfrm>
            <a:off x="7433681" y="3464660"/>
            <a:ext cx="1710320" cy="3393340"/>
          </a:xfrm>
          <a:custGeom>
            <a:avLst/>
            <a:gdLst>
              <a:gd name="connsiteX0" fmla="*/ 2280427 w 2280427"/>
              <a:gd name="connsiteY0" fmla="*/ 0 h 3393340"/>
              <a:gd name="connsiteX1" fmla="*/ 2280427 w 2280427"/>
              <a:gd name="connsiteY1" fmla="*/ 3393340 h 3393340"/>
              <a:gd name="connsiteX2" fmla="*/ 0 w 2280427"/>
              <a:gd name="connsiteY2" fmla="*/ 3393340 h 3393340"/>
              <a:gd name="connsiteX3" fmla="*/ 6389 w 2280427"/>
              <a:gd name="connsiteY3" fmla="*/ 3385643 h 3393340"/>
              <a:gd name="connsiteX4" fmla="*/ 87833 w 2280427"/>
              <a:gd name="connsiteY4" fmla="*/ 3304850 h 3393340"/>
              <a:gd name="connsiteX5" fmla="*/ 220569 w 2280427"/>
              <a:gd name="connsiteY5" fmla="*/ 3231108 h 3393340"/>
              <a:gd name="connsiteX6" fmla="*/ 250066 w 2280427"/>
              <a:gd name="connsiteY6" fmla="*/ 3186863 h 3393340"/>
              <a:gd name="connsiteX7" fmla="*/ 294311 w 2280427"/>
              <a:gd name="connsiteY7" fmla="*/ 3142617 h 3393340"/>
              <a:gd name="connsiteX8" fmla="*/ 309059 w 2280427"/>
              <a:gd name="connsiteY8" fmla="*/ 2965637 h 3393340"/>
              <a:gd name="connsiteX9" fmla="*/ 353304 w 2280427"/>
              <a:gd name="connsiteY9" fmla="*/ 2877146 h 3393340"/>
              <a:gd name="connsiteX10" fmla="*/ 382801 w 2280427"/>
              <a:gd name="connsiteY10" fmla="*/ 2788656 h 3393340"/>
              <a:gd name="connsiteX11" fmla="*/ 441795 w 2280427"/>
              <a:gd name="connsiteY11" fmla="*/ 2700166 h 3393340"/>
              <a:gd name="connsiteX12" fmla="*/ 500788 w 2280427"/>
              <a:gd name="connsiteY12" fmla="*/ 2685417 h 3393340"/>
              <a:gd name="connsiteX13" fmla="*/ 516333 w 2280427"/>
              <a:gd name="connsiteY13" fmla="*/ 2728373 h 3393340"/>
              <a:gd name="connsiteX14" fmla="*/ 509640 w 2280427"/>
              <a:gd name="connsiteY14" fmla="*/ 2737281 h 3393340"/>
              <a:gd name="connsiteX15" fmla="*/ 509237 w 2280427"/>
              <a:gd name="connsiteY15" fmla="*/ 2737623 h 3393340"/>
              <a:gd name="connsiteX16" fmla="*/ 508223 w 2280427"/>
              <a:gd name="connsiteY16" fmla="*/ 2739166 h 3393340"/>
              <a:gd name="connsiteX17" fmla="*/ 509640 w 2280427"/>
              <a:gd name="connsiteY17" fmla="*/ 2737281 h 3393340"/>
              <a:gd name="connsiteX18" fmla="*/ 530751 w 2280427"/>
              <a:gd name="connsiteY18" fmla="*/ 2719340 h 3393340"/>
              <a:gd name="connsiteX19" fmla="*/ 574530 w 2280427"/>
              <a:gd name="connsiteY19" fmla="*/ 2685417 h 3393340"/>
              <a:gd name="connsiteX20" fmla="*/ 633524 w 2280427"/>
              <a:gd name="connsiteY20" fmla="*/ 2670669 h 3393340"/>
              <a:gd name="connsiteX21" fmla="*/ 707266 w 2280427"/>
              <a:gd name="connsiteY21" fmla="*/ 2582179 h 3393340"/>
              <a:gd name="connsiteX22" fmla="*/ 751511 w 2280427"/>
              <a:gd name="connsiteY22" fmla="*/ 2434695 h 3393340"/>
              <a:gd name="connsiteX23" fmla="*/ 781008 w 2280427"/>
              <a:gd name="connsiteY23" fmla="*/ 2346205 h 3393340"/>
              <a:gd name="connsiteX24" fmla="*/ 825253 w 2280427"/>
              <a:gd name="connsiteY24" fmla="*/ 2301959 h 3393340"/>
              <a:gd name="connsiteX25" fmla="*/ 854750 w 2280427"/>
              <a:gd name="connsiteY25" fmla="*/ 2257714 h 3393340"/>
              <a:gd name="connsiteX26" fmla="*/ 898995 w 2280427"/>
              <a:gd name="connsiteY26" fmla="*/ 2228217 h 3393340"/>
              <a:gd name="connsiteX27" fmla="*/ 943240 w 2280427"/>
              <a:gd name="connsiteY27" fmla="*/ 2183972 h 3393340"/>
              <a:gd name="connsiteX28" fmla="*/ 1016982 w 2280427"/>
              <a:gd name="connsiteY28" fmla="*/ 2124979 h 3393340"/>
              <a:gd name="connsiteX29" fmla="*/ 1105472 w 2280427"/>
              <a:gd name="connsiteY29" fmla="*/ 2051237 h 3393340"/>
              <a:gd name="connsiteX30" fmla="*/ 1164466 w 2280427"/>
              <a:gd name="connsiteY30" fmla="*/ 2006992 h 3393340"/>
              <a:gd name="connsiteX31" fmla="*/ 1208711 w 2280427"/>
              <a:gd name="connsiteY31" fmla="*/ 1918501 h 3393340"/>
              <a:gd name="connsiteX32" fmla="*/ 1238208 w 2280427"/>
              <a:gd name="connsiteY32" fmla="*/ 1874256 h 3393340"/>
              <a:gd name="connsiteX33" fmla="*/ 1311950 w 2280427"/>
              <a:gd name="connsiteY33" fmla="*/ 1682527 h 3393340"/>
              <a:gd name="connsiteX34" fmla="*/ 1267704 w 2280427"/>
              <a:gd name="connsiteY34" fmla="*/ 1726772 h 3393340"/>
              <a:gd name="connsiteX35" fmla="*/ 1164466 w 2280427"/>
              <a:gd name="connsiteY35" fmla="*/ 1756269 h 3393340"/>
              <a:gd name="connsiteX36" fmla="*/ 1120221 w 2280427"/>
              <a:gd name="connsiteY36" fmla="*/ 1726772 h 3393340"/>
              <a:gd name="connsiteX37" fmla="*/ 1134969 w 2280427"/>
              <a:gd name="connsiteY37" fmla="*/ 1682527 h 3393340"/>
              <a:gd name="connsiteX38" fmla="*/ 1238208 w 2280427"/>
              <a:gd name="connsiteY38" fmla="*/ 1594037 h 3393340"/>
              <a:gd name="connsiteX39" fmla="*/ 1267704 w 2280427"/>
              <a:gd name="connsiteY39" fmla="*/ 1549792 h 3393340"/>
              <a:gd name="connsiteX40" fmla="*/ 1282453 w 2280427"/>
              <a:gd name="connsiteY40" fmla="*/ 1490798 h 3393340"/>
              <a:gd name="connsiteX41" fmla="*/ 1370943 w 2280427"/>
              <a:gd name="connsiteY41" fmla="*/ 1417056 h 3393340"/>
              <a:gd name="connsiteX42" fmla="*/ 1415188 w 2280427"/>
              <a:gd name="connsiteY42" fmla="*/ 1387559 h 3393340"/>
              <a:gd name="connsiteX43" fmla="*/ 1503679 w 2280427"/>
              <a:gd name="connsiteY43" fmla="*/ 1328566 h 3393340"/>
              <a:gd name="connsiteX44" fmla="*/ 1533175 w 2280427"/>
              <a:gd name="connsiteY44" fmla="*/ 1225327 h 3393340"/>
              <a:gd name="connsiteX45" fmla="*/ 1562672 w 2280427"/>
              <a:gd name="connsiteY45" fmla="*/ 1092592 h 3393340"/>
              <a:gd name="connsiteX46" fmla="*/ 1592169 w 2280427"/>
              <a:gd name="connsiteY46" fmla="*/ 841869 h 3393340"/>
              <a:gd name="connsiteX47" fmla="*/ 1621666 w 2280427"/>
              <a:gd name="connsiteY47" fmla="*/ 797624 h 3393340"/>
              <a:gd name="connsiteX48" fmla="*/ 1636414 w 2280427"/>
              <a:gd name="connsiteY48" fmla="*/ 753379 h 3393340"/>
              <a:gd name="connsiteX49" fmla="*/ 1754401 w 2280427"/>
              <a:gd name="connsiteY49" fmla="*/ 679637 h 3393340"/>
              <a:gd name="connsiteX50" fmla="*/ 1901885 w 2280427"/>
              <a:gd name="connsiteY50" fmla="*/ 620643 h 3393340"/>
              <a:gd name="connsiteX51" fmla="*/ 1960879 w 2280427"/>
              <a:gd name="connsiteY51" fmla="*/ 576398 h 3393340"/>
              <a:gd name="connsiteX52" fmla="*/ 2034621 w 2280427"/>
              <a:gd name="connsiteY52" fmla="*/ 487908 h 3393340"/>
              <a:gd name="connsiteX53" fmla="*/ 2049369 w 2280427"/>
              <a:gd name="connsiteY53" fmla="*/ 443663 h 3393340"/>
              <a:gd name="connsiteX54" fmla="*/ 2093614 w 2280427"/>
              <a:gd name="connsiteY54" fmla="*/ 399417 h 3393340"/>
              <a:gd name="connsiteX55" fmla="*/ 2278332 w 2280427"/>
              <a:gd name="connsiteY55" fmla="*/ 4521 h 33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280427" h="3393340">
                <a:moveTo>
                  <a:pt x="2280427" y="0"/>
                </a:moveTo>
                <a:lnTo>
                  <a:pt x="2280427" y="3393340"/>
                </a:lnTo>
                <a:lnTo>
                  <a:pt x="0" y="3393340"/>
                </a:lnTo>
                <a:lnTo>
                  <a:pt x="6389" y="3385643"/>
                </a:lnTo>
                <a:cubicBezTo>
                  <a:pt x="35558" y="3354233"/>
                  <a:pt x="67295" y="3325388"/>
                  <a:pt x="87833" y="3304850"/>
                </a:cubicBezTo>
                <a:cubicBezTo>
                  <a:pt x="148603" y="3284593"/>
                  <a:pt x="158154" y="3285721"/>
                  <a:pt x="220569" y="3231108"/>
                </a:cubicBezTo>
                <a:cubicBezTo>
                  <a:pt x="233909" y="3219436"/>
                  <a:pt x="238719" y="3200480"/>
                  <a:pt x="250066" y="3186863"/>
                </a:cubicBezTo>
                <a:cubicBezTo>
                  <a:pt x="263419" y="3170840"/>
                  <a:pt x="288937" y="3162770"/>
                  <a:pt x="294311" y="3142617"/>
                </a:cubicBezTo>
                <a:cubicBezTo>
                  <a:pt x="309564" y="3085418"/>
                  <a:pt x="304143" y="3024630"/>
                  <a:pt x="309059" y="2965637"/>
                </a:cubicBezTo>
                <a:cubicBezTo>
                  <a:pt x="329414" y="2904576"/>
                  <a:pt x="315185" y="2934327"/>
                  <a:pt x="353304" y="2877146"/>
                </a:cubicBezTo>
                <a:cubicBezTo>
                  <a:pt x="370550" y="2851275"/>
                  <a:pt x="372969" y="2818153"/>
                  <a:pt x="382801" y="2788656"/>
                </a:cubicBezTo>
                <a:cubicBezTo>
                  <a:pt x="394012" y="2755025"/>
                  <a:pt x="422130" y="2729663"/>
                  <a:pt x="441795" y="2700166"/>
                </a:cubicBezTo>
                <a:cubicBezTo>
                  <a:pt x="461459" y="2695250"/>
                  <a:pt x="481968" y="2677889"/>
                  <a:pt x="500788" y="2685417"/>
                </a:cubicBezTo>
                <a:cubicBezTo>
                  <a:pt x="528328" y="2696433"/>
                  <a:pt x="524217" y="2715212"/>
                  <a:pt x="516333" y="2728373"/>
                </a:cubicBezTo>
                <a:lnTo>
                  <a:pt x="509640" y="2737281"/>
                </a:lnTo>
                <a:lnTo>
                  <a:pt x="509237" y="2737623"/>
                </a:lnTo>
                <a:cubicBezTo>
                  <a:pt x="500940" y="2745260"/>
                  <a:pt x="503355" y="2744453"/>
                  <a:pt x="508223" y="2739166"/>
                </a:cubicBezTo>
                <a:lnTo>
                  <a:pt x="509640" y="2737281"/>
                </a:lnTo>
                <a:lnTo>
                  <a:pt x="530751" y="2719340"/>
                </a:lnTo>
                <a:cubicBezTo>
                  <a:pt x="541289" y="2710804"/>
                  <a:pt x="555538" y="2699662"/>
                  <a:pt x="574530" y="2685417"/>
                </a:cubicBezTo>
                <a:cubicBezTo>
                  <a:pt x="594195" y="2680501"/>
                  <a:pt x="615394" y="2679734"/>
                  <a:pt x="633524" y="2670669"/>
                </a:cubicBezTo>
                <a:cubicBezTo>
                  <a:pt x="716786" y="2629038"/>
                  <a:pt x="677261" y="2642190"/>
                  <a:pt x="707266" y="2582179"/>
                </a:cubicBezTo>
                <a:cubicBezTo>
                  <a:pt x="760922" y="2474867"/>
                  <a:pt x="724689" y="2622442"/>
                  <a:pt x="751511" y="2434695"/>
                </a:cubicBezTo>
                <a:cubicBezTo>
                  <a:pt x="751511" y="2434695"/>
                  <a:pt x="765908" y="2373385"/>
                  <a:pt x="781008" y="2346205"/>
                </a:cubicBezTo>
                <a:cubicBezTo>
                  <a:pt x="791137" y="2327972"/>
                  <a:pt x="811900" y="2317982"/>
                  <a:pt x="825253" y="2301959"/>
                </a:cubicBezTo>
                <a:cubicBezTo>
                  <a:pt x="836600" y="2288342"/>
                  <a:pt x="844918" y="2272462"/>
                  <a:pt x="854750" y="2257714"/>
                </a:cubicBezTo>
                <a:cubicBezTo>
                  <a:pt x="869498" y="2247882"/>
                  <a:pt x="885378" y="2239565"/>
                  <a:pt x="898995" y="2228217"/>
                </a:cubicBezTo>
                <a:cubicBezTo>
                  <a:pt x="915018" y="2214864"/>
                  <a:pt x="925886" y="2195541"/>
                  <a:pt x="943240" y="2183972"/>
                </a:cubicBezTo>
                <a:cubicBezTo>
                  <a:pt x="1028726" y="2126982"/>
                  <a:pt x="951013" y="2223932"/>
                  <a:pt x="1016982" y="2124979"/>
                </a:cubicBezTo>
                <a:cubicBezTo>
                  <a:pt x="1114775" y="2059783"/>
                  <a:pt x="1006105" y="2136408"/>
                  <a:pt x="1105472" y="2051237"/>
                </a:cubicBezTo>
                <a:cubicBezTo>
                  <a:pt x="1124135" y="2035240"/>
                  <a:pt x="1147085" y="2024373"/>
                  <a:pt x="1164466" y="2006992"/>
                </a:cubicBezTo>
                <a:cubicBezTo>
                  <a:pt x="1206729" y="1964728"/>
                  <a:pt x="1184722" y="1966478"/>
                  <a:pt x="1208711" y="1918501"/>
                </a:cubicBezTo>
                <a:cubicBezTo>
                  <a:pt x="1216638" y="1902647"/>
                  <a:pt x="1226672" y="1887714"/>
                  <a:pt x="1238208" y="1874256"/>
                </a:cubicBezTo>
                <a:cubicBezTo>
                  <a:pt x="1293002" y="1810330"/>
                  <a:pt x="1351243" y="1800407"/>
                  <a:pt x="1311950" y="1682527"/>
                </a:cubicBezTo>
                <a:cubicBezTo>
                  <a:pt x="1305354" y="1662740"/>
                  <a:pt x="1282453" y="1712024"/>
                  <a:pt x="1267704" y="1726772"/>
                </a:cubicBezTo>
                <a:cubicBezTo>
                  <a:pt x="1251099" y="1732307"/>
                  <a:pt x="1177432" y="1758121"/>
                  <a:pt x="1164466" y="1756269"/>
                </a:cubicBezTo>
                <a:cubicBezTo>
                  <a:pt x="1146919" y="1753762"/>
                  <a:pt x="1126804" y="1743230"/>
                  <a:pt x="1120221" y="1726772"/>
                </a:cubicBezTo>
                <a:cubicBezTo>
                  <a:pt x="1114447" y="1712338"/>
                  <a:pt x="1130053" y="1697275"/>
                  <a:pt x="1134969" y="1682527"/>
                </a:cubicBezTo>
                <a:cubicBezTo>
                  <a:pt x="1187155" y="1647736"/>
                  <a:pt x="1190525" y="1649667"/>
                  <a:pt x="1238208" y="1594037"/>
                </a:cubicBezTo>
                <a:cubicBezTo>
                  <a:pt x="1249743" y="1580579"/>
                  <a:pt x="1260722" y="1566084"/>
                  <a:pt x="1267704" y="1549792"/>
                </a:cubicBezTo>
                <a:cubicBezTo>
                  <a:pt x="1275689" y="1531161"/>
                  <a:pt x="1277537" y="1510463"/>
                  <a:pt x="1282453" y="1490798"/>
                </a:cubicBezTo>
                <a:cubicBezTo>
                  <a:pt x="1392305" y="1417562"/>
                  <a:pt x="1257386" y="1511688"/>
                  <a:pt x="1370943" y="1417056"/>
                </a:cubicBezTo>
                <a:cubicBezTo>
                  <a:pt x="1384560" y="1405708"/>
                  <a:pt x="1400440" y="1397391"/>
                  <a:pt x="1415188" y="1387559"/>
                </a:cubicBezTo>
                <a:cubicBezTo>
                  <a:pt x="1461575" y="1372097"/>
                  <a:pt x="1472114" y="1375912"/>
                  <a:pt x="1503679" y="1328566"/>
                </a:cubicBezTo>
                <a:cubicBezTo>
                  <a:pt x="1512519" y="1315306"/>
                  <a:pt x="1530717" y="1233931"/>
                  <a:pt x="1533175" y="1225327"/>
                </a:cubicBezTo>
                <a:cubicBezTo>
                  <a:pt x="1562223" y="1123661"/>
                  <a:pt x="1536055" y="1252300"/>
                  <a:pt x="1562672" y="1092592"/>
                </a:cubicBezTo>
                <a:cubicBezTo>
                  <a:pt x="1610405" y="949395"/>
                  <a:pt x="1526764" y="1212498"/>
                  <a:pt x="1592169" y="841869"/>
                </a:cubicBezTo>
                <a:cubicBezTo>
                  <a:pt x="1595249" y="824413"/>
                  <a:pt x="1613739" y="813478"/>
                  <a:pt x="1621666" y="797624"/>
                </a:cubicBezTo>
                <a:cubicBezTo>
                  <a:pt x="1628618" y="783719"/>
                  <a:pt x="1631498" y="768127"/>
                  <a:pt x="1636414" y="753379"/>
                </a:cubicBezTo>
                <a:cubicBezTo>
                  <a:pt x="1712996" y="695943"/>
                  <a:pt x="1673422" y="720127"/>
                  <a:pt x="1754401" y="679637"/>
                </a:cubicBezTo>
                <a:cubicBezTo>
                  <a:pt x="1886803" y="613435"/>
                  <a:pt x="1798781" y="685083"/>
                  <a:pt x="1901885" y="620643"/>
                </a:cubicBezTo>
                <a:cubicBezTo>
                  <a:pt x="1922729" y="607615"/>
                  <a:pt x="1942216" y="592395"/>
                  <a:pt x="1960879" y="576398"/>
                </a:cubicBezTo>
                <a:cubicBezTo>
                  <a:pt x="1989418" y="551936"/>
                  <a:pt x="2017553" y="522043"/>
                  <a:pt x="2034621" y="487908"/>
                </a:cubicBezTo>
                <a:cubicBezTo>
                  <a:pt x="2041573" y="474003"/>
                  <a:pt x="2040746" y="456598"/>
                  <a:pt x="2049369" y="443663"/>
                </a:cubicBezTo>
                <a:cubicBezTo>
                  <a:pt x="2060939" y="426308"/>
                  <a:pt x="2084106" y="417981"/>
                  <a:pt x="2093614" y="399417"/>
                </a:cubicBezTo>
                <a:cubicBezTo>
                  <a:pt x="2152511" y="284428"/>
                  <a:pt x="2222283" y="126901"/>
                  <a:pt x="2278332" y="4521"/>
                </a:cubicBezTo>
                <a:close/>
              </a:path>
            </a:pathLst>
          </a:custGeom>
          <a:gradFill>
            <a:gsLst>
              <a:gs pos="0">
                <a:srgbClr val="A634EE"/>
              </a:gs>
              <a:gs pos="80000">
                <a:srgbClr val="5361F0">
                  <a:alpha val="100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566160" y="1"/>
            <a:ext cx="1671400" cy="33988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565901" y="3566160"/>
            <a:ext cx="1671400" cy="284988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42086" y="4296690"/>
            <a:ext cx="1671400" cy="256130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118270" y="3566161"/>
            <a:ext cx="1671400" cy="32918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342085" y="0"/>
            <a:ext cx="1671400" cy="284988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118010" y="0"/>
            <a:ext cx="1671660" cy="339852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566160" y="6582495"/>
            <a:ext cx="1671141" cy="275505"/>
          </a:xfrm>
          <a:prstGeom prst="rect">
            <a:avLst/>
          </a:prstGeom>
          <a:solidFill>
            <a:schemeClr val="bg1">
              <a:lumMod val="65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6" grpId="0"/>
      <p:bldP spid="27" grpId="0"/>
      <p:bldP spid="29" grpId="0"/>
      <p:bldP spid="8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5344884" y="1607574"/>
            <a:ext cx="3015342" cy="4572000"/>
          </a:xfrm>
          <a:custGeom>
            <a:avLst/>
            <a:gdLst>
              <a:gd name="connsiteX0" fmla="*/ 43542 w 4020456"/>
              <a:gd name="connsiteY0" fmla="*/ 0 h 4572000"/>
              <a:gd name="connsiteX1" fmla="*/ 3976914 w 4020456"/>
              <a:gd name="connsiteY1" fmla="*/ 0 h 4572000"/>
              <a:gd name="connsiteX2" fmla="*/ 4020456 w 4020456"/>
              <a:gd name="connsiteY2" fmla="*/ 43542 h 4572000"/>
              <a:gd name="connsiteX3" fmla="*/ 4020456 w 4020456"/>
              <a:gd name="connsiteY3" fmla="*/ 4528458 h 4572000"/>
              <a:gd name="connsiteX4" fmla="*/ 3976914 w 4020456"/>
              <a:gd name="connsiteY4" fmla="*/ 4572000 h 4572000"/>
              <a:gd name="connsiteX5" fmla="*/ 43542 w 4020456"/>
              <a:gd name="connsiteY5" fmla="*/ 4572000 h 4572000"/>
              <a:gd name="connsiteX6" fmla="*/ 0 w 4020456"/>
              <a:gd name="connsiteY6" fmla="*/ 4528458 h 4572000"/>
              <a:gd name="connsiteX7" fmla="*/ 0 w 4020456"/>
              <a:gd name="connsiteY7" fmla="*/ 43542 h 4572000"/>
              <a:gd name="connsiteX8" fmla="*/ 43542 w 4020456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0456" h="4572000">
                <a:moveTo>
                  <a:pt x="43542" y="0"/>
                </a:moveTo>
                <a:lnTo>
                  <a:pt x="3976914" y="0"/>
                </a:lnTo>
                <a:cubicBezTo>
                  <a:pt x="4000962" y="0"/>
                  <a:pt x="4020456" y="19494"/>
                  <a:pt x="4020456" y="43542"/>
                </a:cubicBezTo>
                <a:lnTo>
                  <a:pt x="4020456" y="4528458"/>
                </a:lnTo>
                <a:cubicBezTo>
                  <a:pt x="4020456" y="4552506"/>
                  <a:pt x="4000962" y="4572000"/>
                  <a:pt x="3976914" y="4572000"/>
                </a:cubicBezTo>
                <a:lnTo>
                  <a:pt x="43542" y="4572000"/>
                </a:lnTo>
                <a:cubicBezTo>
                  <a:pt x="19494" y="4572000"/>
                  <a:pt x="0" y="4552506"/>
                  <a:pt x="0" y="4528458"/>
                </a:cubicBezTo>
                <a:lnTo>
                  <a:pt x="0" y="43542"/>
                </a:lnTo>
                <a:cubicBezTo>
                  <a:pt x="0" y="19494"/>
                  <a:pt x="19494" y="0"/>
                  <a:pt x="435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47058" y="560955"/>
            <a:ext cx="7249884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955473" y="262366"/>
            <a:ext cx="3233055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457700" y="1210739"/>
            <a:ext cx="228600" cy="106680"/>
            <a:chOff x="5935980" y="1180306"/>
            <a:chExt cx="304800" cy="106680"/>
          </a:xfrm>
        </p:grpSpPr>
        <p:sp>
          <p:nvSpPr>
            <p:cNvPr id="5" name="Oval 4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4093028"/>
            <a:ext cx="9143999" cy="276497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47058" y="560955"/>
            <a:ext cx="7249884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955473" y="262366"/>
            <a:ext cx="3233055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57700" y="1210739"/>
            <a:ext cx="228600" cy="106680"/>
            <a:chOff x="5935980" y="1180306"/>
            <a:chExt cx="304800" cy="106680"/>
          </a:xfrm>
        </p:grpSpPr>
        <p:sp>
          <p:nvSpPr>
            <p:cNvPr id="13" name="Oval 12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2" hasCustomPrompt="1"/>
          </p:nvPr>
        </p:nvSpPr>
        <p:spPr>
          <a:xfrm>
            <a:off x="1161436" y="1767446"/>
            <a:ext cx="3410564" cy="1699655"/>
          </a:xfrm>
          <a:custGeom>
            <a:avLst/>
            <a:gdLst>
              <a:gd name="connsiteX0" fmla="*/ 77449 w 4547419"/>
              <a:gd name="connsiteY0" fmla="*/ 0 h 1699655"/>
              <a:gd name="connsiteX1" fmla="*/ 4469970 w 4547419"/>
              <a:gd name="connsiteY1" fmla="*/ 0 h 1699655"/>
              <a:gd name="connsiteX2" fmla="*/ 4547419 w 4547419"/>
              <a:gd name="connsiteY2" fmla="*/ 77449 h 1699655"/>
              <a:gd name="connsiteX3" fmla="*/ 4547419 w 4547419"/>
              <a:gd name="connsiteY3" fmla="*/ 1699655 h 1699655"/>
              <a:gd name="connsiteX4" fmla="*/ 0 w 4547419"/>
              <a:gd name="connsiteY4" fmla="*/ 1699655 h 1699655"/>
              <a:gd name="connsiteX5" fmla="*/ 0 w 4547419"/>
              <a:gd name="connsiteY5" fmla="*/ 77449 h 1699655"/>
              <a:gd name="connsiteX6" fmla="*/ 77449 w 4547419"/>
              <a:gd name="connsiteY6" fmla="*/ 0 h 169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7419" h="1699655">
                <a:moveTo>
                  <a:pt x="77449" y="0"/>
                </a:moveTo>
                <a:lnTo>
                  <a:pt x="4469970" y="0"/>
                </a:lnTo>
                <a:cubicBezTo>
                  <a:pt x="4512744" y="0"/>
                  <a:pt x="4547419" y="34675"/>
                  <a:pt x="4547419" y="77449"/>
                </a:cubicBezTo>
                <a:lnTo>
                  <a:pt x="4547419" y="1699655"/>
                </a:lnTo>
                <a:lnTo>
                  <a:pt x="0" y="1699655"/>
                </a:lnTo>
                <a:lnTo>
                  <a:pt x="0" y="77449"/>
                </a:lnTo>
                <a:cubicBezTo>
                  <a:pt x="0" y="34675"/>
                  <a:pt x="34675" y="0"/>
                  <a:pt x="774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3" hasCustomPrompt="1"/>
          </p:nvPr>
        </p:nvSpPr>
        <p:spPr>
          <a:xfrm>
            <a:off x="4357622" y="1556294"/>
            <a:ext cx="3839321" cy="1999803"/>
          </a:xfrm>
          <a:custGeom>
            <a:avLst/>
            <a:gdLst>
              <a:gd name="connsiteX0" fmla="*/ 87185 w 5119094"/>
              <a:gd name="connsiteY0" fmla="*/ 0 h 1999803"/>
              <a:gd name="connsiteX1" fmla="*/ 5031909 w 5119094"/>
              <a:gd name="connsiteY1" fmla="*/ 0 h 1999803"/>
              <a:gd name="connsiteX2" fmla="*/ 5119094 w 5119094"/>
              <a:gd name="connsiteY2" fmla="*/ 87185 h 1999803"/>
              <a:gd name="connsiteX3" fmla="*/ 5119094 w 5119094"/>
              <a:gd name="connsiteY3" fmla="*/ 1999803 h 1999803"/>
              <a:gd name="connsiteX4" fmla="*/ 0 w 5119094"/>
              <a:gd name="connsiteY4" fmla="*/ 1999803 h 1999803"/>
              <a:gd name="connsiteX5" fmla="*/ 0 w 5119094"/>
              <a:gd name="connsiteY5" fmla="*/ 87185 h 1999803"/>
              <a:gd name="connsiteX6" fmla="*/ 87185 w 5119094"/>
              <a:gd name="connsiteY6" fmla="*/ 0 h 1999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19094" h="1999803">
                <a:moveTo>
                  <a:pt x="87185" y="0"/>
                </a:moveTo>
                <a:lnTo>
                  <a:pt x="5031909" y="0"/>
                </a:lnTo>
                <a:cubicBezTo>
                  <a:pt x="5080060" y="0"/>
                  <a:pt x="5119094" y="39034"/>
                  <a:pt x="5119094" y="87185"/>
                </a:cubicBezTo>
                <a:lnTo>
                  <a:pt x="5119094" y="1999803"/>
                </a:lnTo>
                <a:lnTo>
                  <a:pt x="0" y="1999803"/>
                </a:lnTo>
                <a:lnTo>
                  <a:pt x="0" y="87185"/>
                </a:lnTo>
                <a:cubicBezTo>
                  <a:pt x="0" y="39034"/>
                  <a:pt x="39034" y="0"/>
                  <a:pt x="871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47058" y="560955"/>
            <a:ext cx="7249884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955473" y="262366"/>
            <a:ext cx="3233055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57700" y="1210739"/>
            <a:ext cx="228600" cy="106680"/>
            <a:chOff x="5935980" y="1180306"/>
            <a:chExt cx="304800" cy="106680"/>
          </a:xfrm>
        </p:grpSpPr>
        <p:sp>
          <p:nvSpPr>
            <p:cNvPr id="13" name="Oval 12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2" grpId="0"/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47058" y="560955"/>
            <a:ext cx="7249884" cy="5812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955473" y="262366"/>
            <a:ext cx="3233055" cy="29859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spc="3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457700" y="1210739"/>
            <a:ext cx="228600" cy="106680"/>
            <a:chOff x="5935980" y="1180306"/>
            <a:chExt cx="304800" cy="106680"/>
          </a:xfrm>
        </p:grpSpPr>
        <p:sp>
          <p:nvSpPr>
            <p:cNvPr id="13" name="Oval 12"/>
            <p:cNvSpPr/>
            <p:nvPr/>
          </p:nvSpPr>
          <p:spPr>
            <a:xfrm>
              <a:off x="5935980" y="1180306"/>
              <a:ext cx="106680" cy="106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34100" y="1180306"/>
              <a:ext cx="106680" cy="10668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 userDrawn="1"/>
        </p:nvSpPr>
        <p:spPr>
          <a:xfrm>
            <a:off x="1" y="1582057"/>
            <a:ext cx="9144000" cy="4586514"/>
          </a:xfrm>
          <a:prstGeom prst="rect">
            <a:avLst/>
          </a:pr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2" hasCustomPrompt="1"/>
          </p:nvPr>
        </p:nvSpPr>
        <p:spPr>
          <a:xfrm>
            <a:off x="3914775" y="2324100"/>
            <a:ext cx="1314450" cy="1752600"/>
          </a:xfrm>
          <a:custGeom>
            <a:avLst/>
            <a:gdLst>
              <a:gd name="connsiteX0" fmla="*/ 876300 w 1752600"/>
              <a:gd name="connsiteY0" fmla="*/ 0 h 1752600"/>
              <a:gd name="connsiteX1" fmla="*/ 1752600 w 1752600"/>
              <a:gd name="connsiteY1" fmla="*/ 876300 h 1752600"/>
              <a:gd name="connsiteX2" fmla="*/ 876300 w 1752600"/>
              <a:gd name="connsiteY2" fmla="*/ 1752600 h 1752600"/>
              <a:gd name="connsiteX3" fmla="*/ 0 w 1752600"/>
              <a:gd name="connsiteY3" fmla="*/ 876300 h 1752600"/>
              <a:gd name="connsiteX4" fmla="*/ 876300 w 17526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2600" h="1752600">
                <a:moveTo>
                  <a:pt x="876300" y="0"/>
                </a:moveTo>
                <a:cubicBezTo>
                  <a:pt x="1360267" y="0"/>
                  <a:pt x="1752600" y="392333"/>
                  <a:pt x="1752600" y="876300"/>
                </a:cubicBezTo>
                <a:cubicBezTo>
                  <a:pt x="1752600" y="1360267"/>
                  <a:pt x="1360267" y="1752600"/>
                  <a:pt x="876300" y="1752600"/>
                </a:cubicBezTo>
                <a:cubicBezTo>
                  <a:pt x="392333" y="1752600"/>
                  <a:pt x="0" y="1360267"/>
                  <a:pt x="0" y="876300"/>
                </a:cubicBezTo>
                <a:cubicBezTo>
                  <a:pt x="0" y="392333"/>
                  <a:pt x="392333" y="0"/>
                  <a:pt x="8763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" presetClass="entr" presetSubtype="1" decel="10000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ldLvl="0" animBg="1"/>
      <p:bldP spid="2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 userDrawn="1"/>
        </p:nvSpPr>
        <p:spPr>
          <a:xfrm>
            <a:off x="-476" y="0"/>
            <a:ext cx="6106001" cy="5240020"/>
          </a:xfrm>
          <a:custGeom>
            <a:avLst/>
            <a:gdLst>
              <a:gd name="connsiteX0" fmla="*/ 0 w 7629480"/>
              <a:gd name="connsiteY0" fmla="*/ 0 h 6442095"/>
              <a:gd name="connsiteX1" fmla="*/ 7629480 w 7629480"/>
              <a:gd name="connsiteY1" fmla="*/ 1 h 6442095"/>
              <a:gd name="connsiteX2" fmla="*/ 7629480 w 7629480"/>
              <a:gd name="connsiteY2" fmla="*/ 1401063 h 6442095"/>
              <a:gd name="connsiteX3" fmla="*/ 7624395 w 7629480"/>
              <a:gd name="connsiteY3" fmla="*/ 1501756 h 6442095"/>
              <a:gd name="connsiteX4" fmla="*/ 7622908 w 7629480"/>
              <a:gd name="connsiteY4" fmla="*/ 1511502 h 6442095"/>
              <a:gd name="connsiteX5" fmla="*/ 7622271 w 7629480"/>
              <a:gd name="connsiteY5" fmla="*/ 1539997 h 6442095"/>
              <a:gd name="connsiteX6" fmla="*/ 7132141 w 7629480"/>
              <a:gd name="connsiteY6" fmla="*/ 2324352 h 6442095"/>
              <a:gd name="connsiteX7" fmla="*/ 1 w 7629480"/>
              <a:gd name="connsiteY7" fmla="*/ 6442095 h 644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9480" h="6442095">
                <a:moveTo>
                  <a:pt x="0" y="0"/>
                </a:moveTo>
                <a:lnTo>
                  <a:pt x="7629480" y="1"/>
                </a:lnTo>
                <a:lnTo>
                  <a:pt x="7629480" y="1401063"/>
                </a:lnTo>
                <a:cubicBezTo>
                  <a:pt x="7629480" y="1435057"/>
                  <a:pt x="7627757" y="1468650"/>
                  <a:pt x="7624395" y="1501756"/>
                </a:cubicBezTo>
                <a:lnTo>
                  <a:pt x="7622908" y="1511502"/>
                </a:lnTo>
                <a:lnTo>
                  <a:pt x="7622271" y="1539997"/>
                </a:lnTo>
                <a:cubicBezTo>
                  <a:pt x="7599984" y="1855361"/>
                  <a:pt x="7426541" y="2154381"/>
                  <a:pt x="7132141" y="2324352"/>
                </a:cubicBezTo>
                <a:lnTo>
                  <a:pt x="1" y="6442095"/>
                </a:lnTo>
                <a:close/>
              </a:path>
            </a:pathLst>
          </a:custGeom>
          <a:gradFill>
            <a:gsLst>
              <a:gs pos="0">
                <a:srgbClr val="AC25F1"/>
              </a:gs>
              <a:gs pos="100000">
                <a:srgbClr val="1224D2"/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/>
          <p:cNvSpPr/>
          <p:nvPr userDrawn="1"/>
        </p:nvSpPr>
        <p:spPr>
          <a:xfrm rot="19800000" flipH="1" flipV="1">
            <a:off x="7181860" y="5804650"/>
            <a:ext cx="2408342" cy="1519316"/>
          </a:xfrm>
          <a:custGeom>
            <a:avLst/>
            <a:gdLst>
              <a:gd name="connsiteX0" fmla="*/ 0 w 3211123"/>
              <a:gd name="connsiteY0" fmla="*/ 1519316 h 1519316"/>
              <a:gd name="connsiteX1" fmla="*/ 877177 w 3211123"/>
              <a:gd name="connsiteY1" fmla="*/ 0 h 1519316"/>
              <a:gd name="connsiteX2" fmla="*/ 3211123 w 3211123"/>
              <a:gd name="connsiteY2" fmla="*/ 1347504 h 1519316"/>
              <a:gd name="connsiteX3" fmla="*/ 3126284 w 3211123"/>
              <a:gd name="connsiteY3" fmla="*/ 1400451 h 1519316"/>
              <a:gd name="connsiteX4" fmla="*/ 2656853 w 3211123"/>
              <a:gd name="connsiteY4" fmla="*/ 1519316 h 151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1123" h="1519316">
                <a:moveTo>
                  <a:pt x="0" y="1519316"/>
                </a:moveTo>
                <a:lnTo>
                  <a:pt x="877177" y="0"/>
                </a:lnTo>
                <a:lnTo>
                  <a:pt x="3211123" y="1347504"/>
                </a:lnTo>
                <a:lnTo>
                  <a:pt x="3126284" y="1400451"/>
                </a:lnTo>
                <a:cubicBezTo>
                  <a:pt x="2986740" y="1476257"/>
                  <a:pt x="2826825" y="1519316"/>
                  <a:pt x="2656853" y="1519316"/>
                </a:cubicBezTo>
                <a:close/>
              </a:path>
            </a:pathLst>
          </a:custGeom>
          <a:solidFill>
            <a:schemeClr val="bg1">
              <a:lumMod val="6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826056" y="2025030"/>
            <a:ext cx="1322081" cy="3029569"/>
          </a:xfrm>
          <a:prstGeom prst="rect">
            <a:avLst/>
          </a:prstGeom>
          <a:noFill/>
        </p:spPr>
      </p:sp>
      <p:sp>
        <p:nvSpPr>
          <p:cNvPr id="7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66571" y="2025030"/>
            <a:ext cx="1320435" cy="3029123"/>
          </a:xfrm>
          <a:prstGeom prst="rect">
            <a:avLst/>
          </a:prstGeom>
          <a:noFill/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600575" y="1854200"/>
            <a:ext cx="3319463" cy="279400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568314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 rot="549907">
            <a:off x="3467777" y="1858449"/>
            <a:ext cx="1025601" cy="2393272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-1" fmla="*/ 0 w 1253859"/>
              <a:gd name="connsiteY0-2" fmla="*/ 7736 h 2179448"/>
              <a:gd name="connsiteX1-3" fmla="*/ 1253859 w 1253859"/>
              <a:gd name="connsiteY1-4" fmla="*/ 0 h 2179448"/>
              <a:gd name="connsiteX2-5" fmla="*/ 1235810 w 1253859"/>
              <a:gd name="connsiteY2-6" fmla="*/ 2179448 h 2179448"/>
              <a:gd name="connsiteX3-7" fmla="*/ 0 w 1253859"/>
              <a:gd name="connsiteY3-8" fmla="*/ 2179448 h 2179448"/>
              <a:gd name="connsiteX4-9" fmla="*/ 0 w 1253859"/>
              <a:gd name="connsiteY4-10" fmla="*/ 7736 h 2179448"/>
              <a:gd name="connsiteX0-11" fmla="*/ 0 w 1263262"/>
              <a:gd name="connsiteY0-12" fmla="*/ 9253 h 2180965"/>
              <a:gd name="connsiteX1-13" fmla="*/ 1263262 w 1263262"/>
              <a:gd name="connsiteY1-14" fmla="*/ 0 h 2180965"/>
              <a:gd name="connsiteX2-15" fmla="*/ 1235810 w 1263262"/>
              <a:gd name="connsiteY2-16" fmla="*/ 2180965 h 2180965"/>
              <a:gd name="connsiteX3-17" fmla="*/ 0 w 1263262"/>
              <a:gd name="connsiteY3-18" fmla="*/ 2180965 h 2180965"/>
              <a:gd name="connsiteX4-19" fmla="*/ 0 w 1263262"/>
              <a:gd name="connsiteY4-20" fmla="*/ 9253 h 2180965"/>
              <a:gd name="connsiteX0-21" fmla="*/ 0 w 1277368"/>
              <a:gd name="connsiteY0-22" fmla="*/ 11528 h 2183240"/>
              <a:gd name="connsiteX1-23" fmla="*/ 1277368 w 1277368"/>
              <a:gd name="connsiteY1-24" fmla="*/ 0 h 2183240"/>
              <a:gd name="connsiteX2-25" fmla="*/ 1235810 w 1277368"/>
              <a:gd name="connsiteY2-26" fmla="*/ 2183240 h 2183240"/>
              <a:gd name="connsiteX3-27" fmla="*/ 0 w 1277368"/>
              <a:gd name="connsiteY3-28" fmla="*/ 2183240 h 2183240"/>
              <a:gd name="connsiteX4-29" fmla="*/ 0 w 1277368"/>
              <a:gd name="connsiteY4-30" fmla="*/ 11528 h 2183240"/>
              <a:gd name="connsiteX0-31" fmla="*/ 0 w 1298150"/>
              <a:gd name="connsiteY0-32" fmla="*/ 11528 h 2240720"/>
              <a:gd name="connsiteX1-33" fmla="*/ 1277368 w 1298150"/>
              <a:gd name="connsiteY1-34" fmla="*/ 0 h 2240720"/>
              <a:gd name="connsiteX2-35" fmla="*/ 1298150 w 1298150"/>
              <a:gd name="connsiteY2-36" fmla="*/ 2240720 h 2240720"/>
              <a:gd name="connsiteX3-37" fmla="*/ 0 w 1298150"/>
              <a:gd name="connsiteY3-38" fmla="*/ 2183240 h 2240720"/>
              <a:gd name="connsiteX4-39" fmla="*/ 0 w 1298150"/>
              <a:gd name="connsiteY4-40" fmla="*/ 11528 h 2240720"/>
              <a:gd name="connsiteX0-41" fmla="*/ 0 w 1306495"/>
              <a:gd name="connsiteY0-42" fmla="*/ 11528 h 2292439"/>
              <a:gd name="connsiteX1-43" fmla="*/ 1277368 w 1306495"/>
              <a:gd name="connsiteY1-44" fmla="*/ 0 h 2292439"/>
              <a:gd name="connsiteX2-45" fmla="*/ 1306495 w 1306495"/>
              <a:gd name="connsiteY2-46" fmla="*/ 2292439 h 2292439"/>
              <a:gd name="connsiteX3-47" fmla="*/ 0 w 1306495"/>
              <a:gd name="connsiteY3-48" fmla="*/ 2183240 h 2292439"/>
              <a:gd name="connsiteX4-49" fmla="*/ 0 w 1306495"/>
              <a:gd name="connsiteY4-50" fmla="*/ 11528 h 2292439"/>
              <a:gd name="connsiteX0-51" fmla="*/ 12438 w 1318933"/>
              <a:gd name="connsiteY0-52" fmla="*/ 11528 h 2292439"/>
              <a:gd name="connsiteX1-53" fmla="*/ 1289806 w 1318933"/>
              <a:gd name="connsiteY1-54" fmla="*/ 0 h 2292439"/>
              <a:gd name="connsiteX2-55" fmla="*/ 1318933 w 1318933"/>
              <a:gd name="connsiteY2-56" fmla="*/ 2292439 h 2292439"/>
              <a:gd name="connsiteX3-57" fmla="*/ 0 w 1318933"/>
              <a:gd name="connsiteY3-58" fmla="*/ 2165951 h 2292439"/>
              <a:gd name="connsiteX4-59" fmla="*/ 12438 w 1318933"/>
              <a:gd name="connsiteY4-60" fmla="*/ 11528 h 2292439"/>
              <a:gd name="connsiteX0-61" fmla="*/ 24426 w 1318933"/>
              <a:gd name="connsiteY0-62" fmla="*/ 115724 h 2292439"/>
              <a:gd name="connsiteX1-63" fmla="*/ 1289806 w 1318933"/>
              <a:gd name="connsiteY1-64" fmla="*/ 0 h 2292439"/>
              <a:gd name="connsiteX2-65" fmla="*/ 1318933 w 1318933"/>
              <a:gd name="connsiteY2-66" fmla="*/ 2292439 h 2292439"/>
              <a:gd name="connsiteX3-67" fmla="*/ 0 w 1318933"/>
              <a:gd name="connsiteY3-68" fmla="*/ 2165951 h 2292439"/>
              <a:gd name="connsiteX4-69" fmla="*/ 24426 w 1318933"/>
              <a:gd name="connsiteY4-70" fmla="*/ 115724 h 2292439"/>
              <a:gd name="connsiteX0-71" fmla="*/ 27911 w 1318933"/>
              <a:gd name="connsiteY0-72" fmla="*/ 47624 h 2292439"/>
              <a:gd name="connsiteX1-73" fmla="*/ 1289806 w 1318933"/>
              <a:gd name="connsiteY1-74" fmla="*/ 0 h 2292439"/>
              <a:gd name="connsiteX2-75" fmla="*/ 1318933 w 1318933"/>
              <a:gd name="connsiteY2-76" fmla="*/ 2292439 h 2292439"/>
              <a:gd name="connsiteX3-77" fmla="*/ 0 w 1318933"/>
              <a:gd name="connsiteY3-78" fmla="*/ 2165951 h 2292439"/>
              <a:gd name="connsiteX4-79" fmla="*/ 27911 w 1318933"/>
              <a:gd name="connsiteY4-80" fmla="*/ 47624 h 2292439"/>
              <a:gd name="connsiteX0-81" fmla="*/ 24877 w 1318933"/>
              <a:gd name="connsiteY0-82" fmla="*/ 28817 h 2292439"/>
              <a:gd name="connsiteX1-83" fmla="*/ 1289806 w 1318933"/>
              <a:gd name="connsiteY1-84" fmla="*/ 0 h 2292439"/>
              <a:gd name="connsiteX2-85" fmla="*/ 1318933 w 1318933"/>
              <a:gd name="connsiteY2-86" fmla="*/ 2292439 h 2292439"/>
              <a:gd name="connsiteX3-87" fmla="*/ 0 w 1318933"/>
              <a:gd name="connsiteY3-88" fmla="*/ 2165951 h 2292439"/>
              <a:gd name="connsiteX4-89" fmla="*/ 24877 w 1318933"/>
              <a:gd name="connsiteY4-90" fmla="*/ 28817 h 2292439"/>
              <a:gd name="connsiteX0-91" fmla="*/ 0 w 1321208"/>
              <a:gd name="connsiteY0-92" fmla="*/ 0 h 2312307"/>
              <a:gd name="connsiteX1-93" fmla="*/ 1292081 w 1321208"/>
              <a:gd name="connsiteY1-94" fmla="*/ 19868 h 2312307"/>
              <a:gd name="connsiteX2-95" fmla="*/ 1321208 w 1321208"/>
              <a:gd name="connsiteY2-96" fmla="*/ 2312307 h 2312307"/>
              <a:gd name="connsiteX3-97" fmla="*/ 2275 w 1321208"/>
              <a:gd name="connsiteY3-98" fmla="*/ 2185819 h 2312307"/>
              <a:gd name="connsiteX4-99" fmla="*/ 0 w 1321208"/>
              <a:gd name="connsiteY4-100" fmla="*/ 0 h 23123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noFill/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5219" cy="685831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9144000" cy="34373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3431539"/>
            <a:ext cx="9144000" cy="3426778"/>
          </a:xfrm>
          <a:prstGeom prst="rect">
            <a:avLst/>
          </a:prstGeom>
          <a:gradFill>
            <a:gsLst>
              <a:gs pos="0">
                <a:srgbClr val="D2272C">
                  <a:alpha val="90000"/>
                </a:srgbClr>
              </a:gs>
              <a:gs pos="100000">
                <a:srgbClr val="4C559B">
                  <a:alpha val="9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45153" y="189759"/>
            <a:ext cx="8853695" cy="6478800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989"/>
            <a:ext cx="1321250" cy="2820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10" y="4243667"/>
            <a:ext cx="1159172" cy="261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2"/>
          <p:cNvGrpSpPr/>
          <p:nvPr userDrawn="1"/>
        </p:nvGrpSpPr>
        <p:grpSpPr>
          <a:xfrm>
            <a:off x="1602773" y="1809459"/>
            <a:ext cx="5938454" cy="3239400"/>
            <a:chOff x="2137587" y="1809794"/>
            <a:chExt cx="7920000" cy="3240000"/>
          </a:xfrm>
        </p:grpSpPr>
        <p:sp useBgFill="1">
          <p:nvSpPr>
            <p:cNvPr id="11" name="图文框 10"/>
            <p:cNvSpPr/>
            <p:nvPr userDrawn="1"/>
          </p:nvSpPr>
          <p:spPr>
            <a:xfrm flipV="1">
              <a:off x="2137587" y="1809794"/>
              <a:ext cx="7920000" cy="3240000"/>
            </a:xfrm>
            <a:prstGeom prst="frame">
              <a:avLst>
                <a:gd name="adj1" fmla="val 15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图文框 11"/>
            <p:cNvSpPr/>
            <p:nvPr userDrawn="1"/>
          </p:nvSpPr>
          <p:spPr>
            <a:xfrm flipV="1">
              <a:off x="2137587" y="3432175"/>
              <a:ext cx="7920000" cy="1617619"/>
            </a:xfrm>
            <a:custGeom>
              <a:avLst/>
              <a:gdLst/>
              <a:ahLst/>
              <a:cxnLst/>
              <a:rect l="l" t="t" r="r" b="b"/>
              <a:pathLst>
                <a:path w="7920000" h="1617619">
                  <a:moveTo>
                    <a:pt x="0" y="1617619"/>
                  </a:moveTo>
                  <a:lnTo>
                    <a:pt x="49054" y="1617619"/>
                  </a:lnTo>
                  <a:lnTo>
                    <a:pt x="49054" y="49054"/>
                  </a:lnTo>
                  <a:lnTo>
                    <a:pt x="7870946" y="49054"/>
                  </a:lnTo>
                  <a:lnTo>
                    <a:pt x="7870946" y="1617619"/>
                  </a:lnTo>
                  <a:lnTo>
                    <a:pt x="7920000" y="1617619"/>
                  </a:lnTo>
                  <a:lnTo>
                    <a:pt x="79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等腰三角形 15"/>
          <p:cNvSpPr>
            <a:spLocks noChangeAspect="1"/>
          </p:cNvSpPr>
          <p:nvPr/>
        </p:nvSpPr>
        <p:spPr>
          <a:xfrm flipV="1">
            <a:off x="8550764" y="719867"/>
            <a:ext cx="134965" cy="459888"/>
          </a:xfrm>
          <a:custGeom>
            <a:avLst/>
            <a:gdLst/>
            <a:ahLst/>
            <a:cxnLst/>
            <a:rect l="l" t="t" r="r" b="b"/>
            <a:pathLst>
              <a:path w="180000" h="459973">
                <a:moveTo>
                  <a:pt x="0" y="459973"/>
                </a:moveTo>
                <a:lnTo>
                  <a:pt x="180000" y="459973"/>
                </a:lnTo>
                <a:lnTo>
                  <a:pt x="91608" y="307573"/>
                </a:lnTo>
                <a:lnTo>
                  <a:pt x="180000" y="307573"/>
                </a:lnTo>
                <a:lnTo>
                  <a:pt x="91608" y="155173"/>
                </a:lnTo>
                <a:lnTo>
                  <a:pt x="180000" y="155173"/>
                </a:lnTo>
                <a:lnTo>
                  <a:pt x="90000" y="0"/>
                </a:lnTo>
                <a:lnTo>
                  <a:pt x="0" y="155173"/>
                </a:lnTo>
                <a:lnTo>
                  <a:pt x="88392" y="155173"/>
                </a:lnTo>
                <a:lnTo>
                  <a:pt x="0" y="307573"/>
                </a:lnTo>
                <a:lnTo>
                  <a:pt x="88392" y="30757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00"/>
    </mc:Choice>
    <mc:Fallback xmlns="">
      <p:transition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BD04C-D06E-436A-A22A-14E06FA3952B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32A82-D564-4ED6-920D-5AD6371510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0.jpe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chart" Target="../charts/chart1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5" Type="http://schemas.openxmlformats.org/officeDocument/2006/relationships/image" Target="../media/image47.tiff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png"/><Relationship Id="rId7" Type="http://schemas.openxmlformats.org/officeDocument/2006/relationships/image" Target="../media/image51.jpeg"/><Relationship Id="rId12" Type="http://schemas.openxmlformats.org/officeDocument/2006/relationships/image" Target="../media/image5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5" Type="http://schemas.openxmlformats.org/officeDocument/2006/relationships/image" Target="../media/image580.pn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10.jpe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sp>
        <p:nvSpPr>
          <p:cNvPr id="8" name="平行四边形 7"/>
          <p:cNvSpPr/>
          <p:nvPr/>
        </p:nvSpPr>
        <p:spPr>
          <a:xfrm rot="10800000">
            <a:off x="1033145" y="2294255"/>
            <a:ext cx="7531100" cy="1800225"/>
          </a:xfrm>
          <a:prstGeom prst="parallelogram">
            <a:avLst/>
          </a:prstGeom>
          <a:gradFill>
            <a:gsLst>
              <a:gs pos="5000">
                <a:srgbClr val="D791FC">
                  <a:alpha val="0"/>
                </a:srgbClr>
              </a:gs>
              <a:gs pos="100000">
                <a:srgbClr val="011C6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2"/>
          <p:cNvSpPr txBox="1"/>
          <p:nvPr/>
        </p:nvSpPr>
        <p:spPr>
          <a:xfrm>
            <a:off x="1419860" y="4281805"/>
            <a:ext cx="6303010" cy="3797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42550" rIns="0" bIns="4255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lnSpc>
                <a:spcPct val="96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答辩队伍：平平淡淡的摸鱼人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70685" y="5392420"/>
            <a:ext cx="6449060" cy="139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主办单位：江苏省工业和信息化厅、无锡市人民政府</a:t>
            </a:r>
          </a:p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联合主办单位：江苏省教育厅、江苏省交通运输厅、江苏省卫生健康委员会</a:t>
            </a:r>
          </a:p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支持单位：江苏省大数据管理中心</a:t>
            </a:r>
          </a:p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承办单位：无锡市大数据管理局、梁溪区人民政府、北京易华录信息技术股份有限公司</a:t>
            </a:r>
          </a:p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学术支撑：南京大学国家应用数学中心、南京大学数据科学研究中心</a:t>
            </a:r>
          </a:p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 dirty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运营单位：南京南数数据运筹科学研究院、无锡数据湖信息技术有限公司、无锡南数数据科学研究院有限公司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870" y="566420"/>
            <a:ext cx="3602990" cy="1031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62050" y="2146300"/>
            <a:ext cx="68186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 algn="ctr" fontAlgn="base" latinLnBrk="1">
              <a:lnSpc>
                <a:spcPct val="15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医疗卫生赛道</a:t>
            </a:r>
          </a:p>
          <a:p>
            <a:pPr marL="0" lvl="0" algn="ctr" fontAlgn="base" latinLnBrk="1">
              <a:lnSpc>
                <a:spcPct val="15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胃癌风险智能预测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614795" y="133350"/>
            <a:ext cx="2211070" cy="449580"/>
          </a:xfrm>
          <a:prstGeom prst="rect">
            <a:avLst/>
          </a:prstGeom>
        </p:spPr>
      </p:pic>
      <p:sp>
        <p:nvSpPr>
          <p:cNvPr id="6" name="ïṡ1íḋê">
            <a:extLst>
              <a:ext uri="{FF2B5EF4-FFF2-40B4-BE49-F238E27FC236}">
                <a16:creationId xmlns:a16="http://schemas.microsoft.com/office/drawing/2014/main" id="{88D19B11-75F8-4C3D-8DA7-9660C1A1C209}"/>
              </a:ext>
            </a:extLst>
          </p:cNvPr>
          <p:cNvSpPr txBox="1"/>
          <p:nvPr/>
        </p:nvSpPr>
        <p:spPr>
          <a:xfrm>
            <a:off x="1417055" y="514915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解决方案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B385600D-A943-4F13-91EB-6B3DC4D69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29675"/>
              </p:ext>
            </p:extLst>
          </p:nvPr>
        </p:nvGraphicFramePr>
        <p:xfrm>
          <a:off x="288098" y="1737716"/>
          <a:ext cx="8704888" cy="467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838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五折交叉验证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E48CC-F163-4200-AA07-E8AE0B5ECB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" r="7620" b="2049"/>
          <a:stretch/>
        </p:blipFill>
        <p:spPr>
          <a:xfrm>
            <a:off x="3474373" y="1388542"/>
            <a:ext cx="5341154" cy="36526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A1110B-6C28-4401-9A5B-DDAF1389D128}"/>
              </a:ext>
            </a:extLst>
          </p:cNvPr>
          <p:cNvSpPr txBox="1"/>
          <p:nvPr/>
        </p:nvSpPr>
        <p:spPr>
          <a:xfrm>
            <a:off x="168345" y="1451379"/>
            <a:ext cx="3365710" cy="483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   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由于数据量较小且线上单项分数不可见，我们采取了五折交叉验证策略，有以下优势：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使全部数据参与训练，最大化</a:t>
            </a:r>
            <a:r>
              <a:rPr lang="zh-CN" altLang="en-US" sz="2000" b="1" dirty="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数据利用率</a:t>
            </a:r>
            <a:endParaRPr lang="en-US" altLang="zh-CN" sz="2000" b="1" dirty="0">
              <a:solidFill>
                <a:srgbClr val="FF000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获得与训练集相同大小的合并验证集，提高调参时验证集的统计学参考意义，保证</a:t>
            </a:r>
            <a:r>
              <a:rPr lang="zh-CN" altLang="en-US" sz="2000" b="1" dirty="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泛化性能</a:t>
            </a:r>
            <a:endParaRPr lang="en-US" altLang="zh-CN" sz="2000" b="1" dirty="0">
              <a:solidFill>
                <a:srgbClr val="FF000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每个模型获得五个独立权重，可以用于模型融合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542507-32BF-423C-922F-98D345A19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155" y="5041187"/>
            <a:ext cx="4642089" cy="15240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65752A-4048-42EA-AAC6-D1A342E40C10}"/>
              </a:ext>
            </a:extLst>
          </p:cNvPr>
          <p:cNvSpPr/>
          <p:nvPr/>
        </p:nvSpPr>
        <p:spPr>
          <a:xfrm>
            <a:off x="6238235" y="6182917"/>
            <a:ext cx="452708" cy="204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945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5D7F0FDE-7EDD-4544-8A70-1EE107C97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088512"/>
              </p:ext>
            </p:extLst>
          </p:nvPr>
        </p:nvGraphicFramePr>
        <p:xfrm>
          <a:off x="-1" y="1123315"/>
          <a:ext cx="9144000" cy="54419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7978918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4289006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23295254"/>
                    </a:ext>
                  </a:extLst>
                </a:gridCol>
              </a:tblGrid>
              <a:tr h="2735900">
                <a:tc>
                  <a:txBody>
                    <a:bodyPr/>
                    <a:lstStyle/>
                    <a:p>
                      <a:endParaRPr lang="en-US" altLang="zh-CN" b="1" dirty="0"/>
                    </a:p>
                    <a:p>
                      <a:endParaRPr lang="en-US" altLang="zh-CN" b="1" dirty="0"/>
                    </a:p>
                    <a:p>
                      <a:endParaRPr lang="en-US" altLang="zh-CN" b="1" dirty="0"/>
                    </a:p>
                    <a:p>
                      <a:endParaRPr lang="en-US" altLang="zh-CN" b="1" dirty="0"/>
                    </a:p>
                    <a:p>
                      <a:endParaRPr lang="en-US" altLang="zh-CN" b="1" dirty="0"/>
                    </a:p>
                    <a:p>
                      <a:endParaRPr lang="en-US" altLang="zh-CN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CN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CN" b="1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翻转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随机擦除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旋转</a:t>
                      </a:r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+</a:t>
                      </a:r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平移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157225"/>
                  </a:ext>
                </a:extLst>
              </a:tr>
              <a:tr h="2706050">
                <a:tc>
                  <a:txBody>
                    <a:bodyPr/>
                    <a:lstStyle/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弹性变换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高斯模糊</a:t>
                      </a:r>
                    </a:p>
                  </a:txBody>
                  <a:tcPr>
                    <a:lnL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endParaRPr lang="en-US" altLang="zh-CN" sz="2400" b="1" dirty="0">
                        <a:solidFill>
                          <a:schemeClr val="tx1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algn="ctr"/>
                      <a:r>
                        <a:rPr lang="zh-CN" altLang="en-US" sz="2400" b="1" dirty="0">
                          <a:solidFill>
                            <a:schemeClr val="tx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网格失真</a:t>
                      </a:r>
                    </a:p>
                  </a:txBody>
                  <a:tcPr>
                    <a:lnL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236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56413"/>
                  </a:ext>
                </a:extLst>
              </a:tr>
            </a:tbl>
          </a:graphicData>
        </a:graphic>
      </p:graphicFrame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数据增强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B274CF1-7427-499B-8538-FF65CE2445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933" y="958936"/>
            <a:ext cx="4074857" cy="27165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5FF334-3A82-40DD-8CF9-2D37CE8C1F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54" y="958936"/>
            <a:ext cx="4074857" cy="27165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8DB258D-0818-43F4-8799-87F5850807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48" y="958936"/>
            <a:ext cx="4074857" cy="271657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A95A8C6-C940-4E62-8823-4DE7B2A3FFC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932" y="3675508"/>
            <a:ext cx="4074857" cy="271657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FC2604E-A1A6-4659-B523-E3EA8239CE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54" y="3675507"/>
            <a:ext cx="4074858" cy="271657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B6BBD1A-12C7-406C-A06B-1BD0134678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48" y="3675508"/>
            <a:ext cx="4074857" cy="27165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596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5088"/>
            <a:ext cx="5334002" cy="6863087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0" y="251051"/>
            <a:ext cx="5832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骨干网络介绍</a:t>
            </a:r>
            <a:r>
              <a:rPr lang="en-US" altLang="zh-CN" sz="28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(Backbone</a:t>
            </a:r>
            <a:r>
              <a:rPr lang="en-US" altLang="zh-CN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)</a:t>
            </a:r>
            <a:endParaRPr lang="zh-CN" altLang="en-US" sz="4000" dirty="0">
              <a:solidFill>
                <a:schemeClr val="bg1"/>
              </a:solidFill>
              <a:latin typeface="优设标题黑" panose="00000500000000000000" charset="-122"/>
              <a:ea typeface="优设标题黑" panose="00000500000000000000" charset="-122"/>
            </a:endParaRPr>
          </a:p>
        </p:txBody>
      </p:sp>
      <p:pic>
        <p:nvPicPr>
          <p:cNvPr id="8" name="图片 7" descr="图表, 箱线图&#10;&#10;描述已自动生成">
            <a:extLst>
              <a:ext uri="{FF2B5EF4-FFF2-40B4-BE49-F238E27FC236}">
                <a16:creationId xmlns:a16="http://schemas.microsoft.com/office/drawing/2014/main" id="{B71301D1-8B1B-4391-8411-3ACA5AA77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0" y="1493240"/>
            <a:ext cx="8610963" cy="3375814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BEB5BDE-9D65-42FA-AE2B-72A93CE4FA0A}"/>
              </a:ext>
            </a:extLst>
          </p:cNvPr>
          <p:cNvGraphicFramePr>
            <a:graphicFrameLocks noGrp="1"/>
          </p:cNvGraphicFramePr>
          <p:nvPr/>
        </p:nvGraphicFramePr>
        <p:xfrm>
          <a:off x="360727" y="4869054"/>
          <a:ext cx="851644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576">
                  <a:extLst>
                    <a:ext uri="{9D8B030D-6E8A-4147-A177-3AD203B41FA5}">
                      <a16:colId xmlns:a16="http://schemas.microsoft.com/office/drawing/2014/main" val="4186120204"/>
                    </a:ext>
                  </a:extLst>
                </a:gridCol>
                <a:gridCol w="1543574">
                  <a:extLst>
                    <a:ext uri="{9D8B030D-6E8A-4147-A177-3AD203B41FA5}">
                      <a16:colId xmlns:a16="http://schemas.microsoft.com/office/drawing/2014/main" val="3895186251"/>
                    </a:ext>
                  </a:extLst>
                </a:gridCol>
                <a:gridCol w="1510018">
                  <a:extLst>
                    <a:ext uri="{9D8B030D-6E8A-4147-A177-3AD203B41FA5}">
                      <a16:colId xmlns:a16="http://schemas.microsoft.com/office/drawing/2014/main" val="3083983978"/>
                    </a:ext>
                  </a:extLst>
                </a:gridCol>
                <a:gridCol w="1593909">
                  <a:extLst>
                    <a:ext uri="{9D8B030D-6E8A-4147-A177-3AD203B41FA5}">
                      <a16:colId xmlns:a16="http://schemas.microsoft.com/office/drawing/2014/main" val="2729135386"/>
                    </a:ext>
                  </a:extLst>
                </a:gridCol>
                <a:gridCol w="2174363">
                  <a:extLst>
                    <a:ext uri="{9D8B030D-6E8A-4147-A177-3AD203B41FA5}">
                      <a16:colId xmlns:a16="http://schemas.microsoft.com/office/drawing/2014/main" val="3999066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i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fr-FR" altLang="zh-CN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-FR" altLang="zh-CN" sz="12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(He et al., 2016)</a:t>
                      </a:r>
                      <a:endParaRPr lang="zh-CN" altLang="en-US" sz="1200" b="0" i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Wide residual networks</a:t>
                      </a:r>
                    </a:p>
                    <a:p>
                      <a:r>
                        <a:rPr lang="en-US" altLang="zh-CN" sz="1200" b="0" i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1200" b="0" i="0" cap="none" spc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Zagoruyko</a:t>
                      </a:r>
                      <a:r>
                        <a:rPr lang="en-US" altLang="zh-CN" sz="1200" b="0" i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altLang="zh-CN" sz="1200" b="0" i="0" cap="none" spc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Komodakis</a:t>
                      </a:r>
                      <a:r>
                        <a:rPr lang="en-US" altLang="zh-CN" sz="1200" b="0" i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2016)</a:t>
                      </a:r>
                      <a:endParaRPr lang="zh-CN" altLang="en-US" sz="1200" b="0" i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</a:t>
                      </a:r>
                      <a:r>
                        <a:rPr lang="fr-FR" altLang="zh-CN" b="0" i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-200</a:t>
                      </a:r>
                    </a:p>
                    <a:p>
                      <a:r>
                        <a:rPr lang="fr-FR" altLang="zh-CN" sz="12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(He et al., 2016)</a:t>
                      </a:r>
                      <a:endParaRPr lang="zh-CN" altLang="en-US" sz="1200" b="0" i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i="0" cap="none" spc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Gpipe</a:t>
                      </a:r>
                      <a:endParaRPr lang="en-US" altLang="zh-CN" b="0" i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altLang="zh-CN" b="0" i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200" b="0" i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(Huang et al., 2018</a:t>
                      </a:r>
                      <a:endParaRPr lang="zh-CN" altLang="en-US" sz="1200" b="0" i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cap="none" spc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思源黑体" panose="020B0400000000000000" pitchFamily="34" charset="-122"/>
                          <a:cs typeface="Times New Roman" panose="02020603050405020304" pitchFamily="18" charset="0"/>
                        </a:rPr>
                        <a:t>EfficientNet</a:t>
                      </a:r>
                      <a:r>
                        <a:rPr lang="en-US" altLang="zh-CN" sz="18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思源黑体" panose="020B0400000000000000" pitchFamily="34" charset="-122"/>
                          <a:cs typeface="Times New Roman" panose="02020603050405020304" pitchFamily="18" charset="0"/>
                        </a:rPr>
                        <a:t>(Tan &amp; Le,2019)</a:t>
                      </a:r>
                      <a:endParaRPr lang="zh-CN" altLang="en-US" b="0" i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7967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0487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2356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分割骨干网络选择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F027DD-4081-43FF-BA71-C74A0BEE5F8D}"/>
              </a:ext>
            </a:extLst>
          </p:cNvPr>
          <p:cNvSpPr txBox="1"/>
          <p:nvPr/>
        </p:nvSpPr>
        <p:spPr>
          <a:xfrm>
            <a:off x="332594" y="1356045"/>
            <a:ext cx="8478175" cy="229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EfficientNetB3</a:t>
            </a:r>
            <a:r>
              <a:rPr lang="en-US" altLang="zh-CN" sz="12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[1]</a:t>
            </a:r>
            <a:r>
              <a:rPr lang="en-US" altLang="zh-CN" sz="28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+Noisy-Student</a:t>
            </a:r>
            <a:r>
              <a:rPr lang="zh-CN" altLang="en-US" sz="28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预训练权重：</a:t>
            </a:r>
            <a:endParaRPr lang="en-US" altLang="zh-CN" sz="2800" b="1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在</a:t>
            </a: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B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榜</a:t>
            </a: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16G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显存的</a:t>
            </a: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T4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上可复现（</a:t>
            </a:r>
            <a:r>
              <a:rPr lang="en-US" altLang="zh-CN" sz="2400" dirty="0" err="1">
                <a:latin typeface="思源黑体" panose="020B0400000000000000" pitchFamily="34" charset="-122"/>
                <a:ea typeface="思源黑体" panose="020B0400000000000000" pitchFamily="34" charset="-122"/>
              </a:rPr>
              <a:t>BatchSize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可保证</a:t>
            </a: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16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）</a:t>
            </a:r>
            <a:endParaRPr lang="en-US" altLang="zh-CN" sz="24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更大数据集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上进行过半监督预训练和蒸馏的</a:t>
            </a:r>
            <a:r>
              <a:rPr lang="en-US" altLang="zh-CN" sz="2400" dirty="0" err="1">
                <a:latin typeface="思源黑体" panose="020B0400000000000000" pitchFamily="34" charset="-122"/>
                <a:ea typeface="思源黑体" panose="020B0400000000000000" pitchFamily="34" charset="-122"/>
              </a:rPr>
              <a:t>Nosiy</a:t>
            </a: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-Student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权重</a:t>
            </a:r>
            <a:endParaRPr lang="zh-CN" altLang="en-US" sz="28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2D24CFE6-D762-4419-A2B5-2C9E8A8B3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4026112"/>
              </p:ext>
            </p:extLst>
          </p:nvPr>
        </p:nvGraphicFramePr>
        <p:xfrm>
          <a:off x="1038687" y="3708400"/>
          <a:ext cx="7048870" cy="2856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0658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1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1" y="112839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charset="-122"/>
              <a:ea typeface="思源黑体" panose="020B0400000000000000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2"/>
            <a:ext cx="5197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U-Net</a:t>
            </a:r>
          </a:p>
        </p:txBody>
      </p:sp>
      <p:sp>
        <p:nvSpPr>
          <p:cNvPr id="58" name="矩形 57"/>
          <p:cNvSpPr/>
          <p:nvPr/>
        </p:nvSpPr>
        <p:spPr>
          <a:xfrm>
            <a:off x="990849" y="1260154"/>
            <a:ext cx="480695" cy="5222875"/>
          </a:xfrm>
          <a:prstGeom prst="rect">
            <a:avLst/>
          </a:prstGeom>
          <a:solidFill>
            <a:schemeClr val="accent5">
              <a:lumMod val="60000"/>
              <a:lumOff val="40000"/>
              <a:alpha val="53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803013" y="2528248"/>
            <a:ext cx="72000" cy="720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flipH="1">
            <a:off x="1868418" y="3636324"/>
            <a:ext cx="54000" cy="57594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009388" y="4665658"/>
            <a:ext cx="82800" cy="432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2037328" y="5564818"/>
            <a:ext cx="216000" cy="216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2927019" y="6193506"/>
            <a:ext cx="540000" cy="10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2973953" y="5564818"/>
            <a:ext cx="540000" cy="216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369048" y="5557833"/>
            <a:ext cx="432000" cy="216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4256018" y="4668198"/>
            <a:ext cx="432000" cy="432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750433" y="5564818"/>
            <a:ext cx="216000" cy="216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4173468" y="4668198"/>
            <a:ext cx="82800" cy="432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5277098" y="4668833"/>
            <a:ext cx="216000" cy="432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5211693" y="3658548"/>
            <a:ext cx="216000" cy="576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71" name="矩形 70"/>
          <p:cNvSpPr/>
          <p:nvPr/>
        </p:nvSpPr>
        <p:spPr>
          <a:xfrm flipH="1">
            <a:off x="5157718" y="3657914"/>
            <a:ext cx="54000" cy="5759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5933688" y="3657913"/>
            <a:ext cx="108000" cy="576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5872728" y="2566983"/>
            <a:ext cx="108000" cy="720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5800973" y="2566983"/>
            <a:ext cx="72000" cy="720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6453753" y="2566983"/>
            <a:ext cx="54000" cy="720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6457563" y="1260153"/>
            <a:ext cx="54000" cy="90000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762998" y="1260153"/>
            <a:ext cx="54000" cy="900000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7066528" y="1260153"/>
            <a:ext cx="10800" cy="90000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上箭头 35"/>
          <p:cNvSpPr/>
          <p:nvPr/>
        </p:nvSpPr>
        <p:spPr>
          <a:xfrm>
            <a:off x="3126988" y="5888668"/>
            <a:ext cx="180000" cy="252000"/>
          </a:xfrm>
          <a:prstGeom prst="upArrow">
            <a:avLst>
              <a:gd name="adj1" fmla="val 25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右箭头 42"/>
          <p:cNvSpPr/>
          <p:nvPr/>
        </p:nvSpPr>
        <p:spPr>
          <a:xfrm>
            <a:off x="2098923" y="2744148"/>
            <a:ext cx="3492000" cy="180000"/>
          </a:xfrm>
          <a:prstGeom prst="rightArrow">
            <a:avLst>
              <a:gd name="adj1" fmla="val 32769"/>
              <a:gd name="adj2" fmla="val 48306"/>
            </a:avLst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81" name="右箭头 43"/>
          <p:cNvSpPr/>
          <p:nvPr/>
        </p:nvSpPr>
        <p:spPr>
          <a:xfrm>
            <a:off x="2271643" y="3816028"/>
            <a:ext cx="2736000" cy="180000"/>
          </a:xfrm>
          <a:prstGeom prst="rightArrow">
            <a:avLst>
              <a:gd name="adj1" fmla="val 32769"/>
              <a:gd name="adj2" fmla="val 48306"/>
            </a:avLst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82" name="右箭头 44"/>
          <p:cNvSpPr/>
          <p:nvPr/>
        </p:nvSpPr>
        <p:spPr>
          <a:xfrm>
            <a:off x="2411343" y="4746303"/>
            <a:ext cx="1692000" cy="180000"/>
          </a:xfrm>
          <a:prstGeom prst="rightArrow">
            <a:avLst>
              <a:gd name="adj1" fmla="val 32769"/>
              <a:gd name="adj2" fmla="val 48306"/>
            </a:avLst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83" name="右箭头 45"/>
          <p:cNvSpPr/>
          <p:nvPr/>
        </p:nvSpPr>
        <p:spPr>
          <a:xfrm>
            <a:off x="2356098" y="5564818"/>
            <a:ext cx="360000" cy="180000"/>
          </a:xfrm>
          <a:prstGeom prst="rightArrow">
            <a:avLst>
              <a:gd name="adj1" fmla="val 32769"/>
              <a:gd name="adj2" fmla="val 48306"/>
            </a:avLst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84" name="上箭头 46"/>
          <p:cNvSpPr/>
          <p:nvPr/>
        </p:nvSpPr>
        <p:spPr>
          <a:xfrm>
            <a:off x="6390888" y="2219638"/>
            <a:ext cx="180000" cy="252000"/>
          </a:xfrm>
          <a:prstGeom prst="upArrow">
            <a:avLst>
              <a:gd name="adj1" fmla="val 25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上箭头 47"/>
          <p:cNvSpPr/>
          <p:nvPr/>
        </p:nvSpPr>
        <p:spPr>
          <a:xfrm>
            <a:off x="5875268" y="3311838"/>
            <a:ext cx="180000" cy="252000"/>
          </a:xfrm>
          <a:prstGeom prst="upArrow">
            <a:avLst>
              <a:gd name="adj1" fmla="val 25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上箭头 48"/>
          <p:cNvSpPr/>
          <p:nvPr/>
        </p:nvSpPr>
        <p:spPr>
          <a:xfrm>
            <a:off x="5277733" y="4325298"/>
            <a:ext cx="180000" cy="252000"/>
          </a:xfrm>
          <a:prstGeom prst="upArrow">
            <a:avLst>
              <a:gd name="adj1" fmla="val 25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上箭头 49"/>
          <p:cNvSpPr/>
          <p:nvPr/>
        </p:nvSpPr>
        <p:spPr>
          <a:xfrm>
            <a:off x="4489063" y="5206678"/>
            <a:ext cx="180000" cy="252000"/>
          </a:xfrm>
          <a:prstGeom prst="upArrow">
            <a:avLst>
              <a:gd name="adj1" fmla="val 25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4873873" y="4658038"/>
            <a:ext cx="216000" cy="43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5619363" y="3657913"/>
            <a:ext cx="108000" cy="576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6177528" y="2573968"/>
            <a:ext cx="54000" cy="720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右箭头 58"/>
          <p:cNvSpPr/>
          <p:nvPr/>
        </p:nvSpPr>
        <p:spPr>
          <a:xfrm>
            <a:off x="3532118" y="5601013"/>
            <a:ext cx="180000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右箭头 60"/>
          <p:cNvSpPr/>
          <p:nvPr/>
        </p:nvSpPr>
        <p:spPr>
          <a:xfrm>
            <a:off x="4182993" y="5593393"/>
            <a:ext cx="180000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右箭头 61"/>
          <p:cNvSpPr/>
          <p:nvPr/>
        </p:nvSpPr>
        <p:spPr>
          <a:xfrm>
            <a:off x="4694168" y="4812343"/>
            <a:ext cx="180000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右箭头 62"/>
          <p:cNvSpPr/>
          <p:nvPr/>
        </p:nvSpPr>
        <p:spPr>
          <a:xfrm>
            <a:off x="5089773" y="4812343"/>
            <a:ext cx="180000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右箭头 63"/>
          <p:cNvSpPr/>
          <p:nvPr/>
        </p:nvSpPr>
        <p:spPr>
          <a:xfrm>
            <a:off x="5427593" y="3874448"/>
            <a:ext cx="180000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右箭头 64"/>
          <p:cNvSpPr/>
          <p:nvPr/>
        </p:nvSpPr>
        <p:spPr>
          <a:xfrm>
            <a:off x="5997823" y="2855273"/>
            <a:ext cx="180000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ïṡ1íḋê"/>
          <p:cNvSpPr txBox="1"/>
          <p:nvPr/>
        </p:nvSpPr>
        <p:spPr>
          <a:xfrm>
            <a:off x="113722" y="201072"/>
            <a:ext cx="5197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scse</a:t>
            </a:r>
            <a:endParaRPr lang="en-US" altLang="zh-CN" sz="4000" dirty="0">
              <a:solidFill>
                <a:schemeClr val="bg1"/>
              </a:solidFill>
              <a:latin typeface="优设标题黑" panose="00000500000000000000" charset="-122"/>
              <a:ea typeface="优设标题黑" panose="00000500000000000000" charset="-122"/>
            </a:endParaRPr>
          </a:p>
        </p:txBody>
      </p:sp>
      <p:sp>
        <p:nvSpPr>
          <p:cNvPr id="98" name="右箭头 65"/>
          <p:cNvSpPr/>
          <p:nvPr/>
        </p:nvSpPr>
        <p:spPr>
          <a:xfrm>
            <a:off x="6250553" y="2854638"/>
            <a:ext cx="180000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右箭头 66"/>
          <p:cNvSpPr/>
          <p:nvPr/>
        </p:nvSpPr>
        <p:spPr>
          <a:xfrm>
            <a:off x="6863963" y="1637978"/>
            <a:ext cx="180000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右箭头 67"/>
          <p:cNvSpPr/>
          <p:nvPr/>
        </p:nvSpPr>
        <p:spPr>
          <a:xfrm>
            <a:off x="5746363" y="3880163"/>
            <a:ext cx="180000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右箭头 68"/>
          <p:cNvSpPr/>
          <p:nvPr/>
        </p:nvSpPr>
        <p:spPr>
          <a:xfrm>
            <a:off x="1498214" y="2744149"/>
            <a:ext cx="268605" cy="179705"/>
          </a:xfrm>
          <a:prstGeom prst="rightArrow">
            <a:avLst>
              <a:gd name="adj1" fmla="val 30298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右箭头 69"/>
          <p:cNvSpPr/>
          <p:nvPr/>
        </p:nvSpPr>
        <p:spPr>
          <a:xfrm>
            <a:off x="1498213" y="4764083"/>
            <a:ext cx="360000" cy="180000"/>
          </a:xfrm>
          <a:prstGeom prst="rightArrow">
            <a:avLst>
              <a:gd name="adj1" fmla="val 30298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右箭头 70"/>
          <p:cNvSpPr/>
          <p:nvPr/>
        </p:nvSpPr>
        <p:spPr>
          <a:xfrm>
            <a:off x="1518533" y="5601013"/>
            <a:ext cx="360000" cy="180000"/>
          </a:xfrm>
          <a:prstGeom prst="rightArrow">
            <a:avLst>
              <a:gd name="adj1" fmla="val 30298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右箭头 71"/>
          <p:cNvSpPr/>
          <p:nvPr/>
        </p:nvSpPr>
        <p:spPr>
          <a:xfrm>
            <a:off x="1518533" y="6157909"/>
            <a:ext cx="1080000" cy="179705"/>
          </a:xfrm>
          <a:prstGeom prst="rightArrow">
            <a:avLst>
              <a:gd name="adj1" fmla="val 30298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右箭头 72"/>
          <p:cNvSpPr/>
          <p:nvPr/>
        </p:nvSpPr>
        <p:spPr>
          <a:xfrm>
            <a:off x="1489958" y="3833809"/>
            <a:ext cx="284480" cy="179705"/>
          </a:xfrm>
          <a:prstGeom prst="rightArrow">
            <a:avLst>
              <a:gd name="adj1" fmla="val 30298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右箭头 107"/>
          <p:cNvSpPr/>
          <p:nvPr/>
        </p:nvSpPr>
        <p:spPr>
          <a:xfrm>
            <a:off x="6542018" y="1637978"/>
            <a:ext cx="180000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右箭头 66"/>
          <p:cNvSpPr/>
          <p:nvPr/>
        </p:nvSpPr>
        <p:spPr>
          <a:xfrm>
            <a:off x="6542019" y="1637978"/>
            <a:ext cx="501945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9" name="右箭头 66"/>
          <p:cNvSpPr/>
          <p:nvPr/>
        </p:nvSpPr>
        <p:spPr>
          <a:xfrm>
            <a:off x="5994663" y="2849141"/>
            <a:ext cx="435891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0" name="右箭头 66"/>
          <p:cNvSpPr/>
          <p:nvPr/>
        </p:nvSpPr>
        <p:spPr>
          <a:xfrm>
            <a:off x="5463325" y="3880163"/>
            <a:ext cx="430793" cy="135426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1" name="右箭头 66"/>
          <p:cNvSpPr/>
          <p:nvPr/>
        </p:nvSpPr>
        <p:spPr>
          <a:xfrm>
            <a:off x="4742730" y="4813225"/>
            <a:ext cx="499243" cy="143119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右箭头 66"/>
          <p:cNvSpPr/>
          <p:nvPr/>
        </p:nvSpPr>
        <p:spPr>
          <a:xfrm>
            <a:off x="3532169" y="5590686"/>
            <a:ext cx="793499" cy="154327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7298942" y="4577299"/>
            <a:ext cx="2725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scse</a:t>
            </a:r>
            <a:r>
              <a:rPr lang="en-US" altLang="zh-CN" sz="1400" dirty="0"/>
              <a:t> Block</a:t>
            </a:r>
            <a:endParaRPr lang="zh-CN" altLang="en-US" sz="1400" dirty="0"/>
          </a:p>
        </p:txBody>
      </p:sp>
      <p:sp>
        <p:nvSpPr>
          <p:cNvPr id="116" name="上箭头 117"/>
          <p:cNvSpPr/>
          <p:nvPr/>
        </p:nvSpPr>
        <p:spPr>
          <a:xfrm>
            <a:off x="7018979" y="5387298"/>
            <a:ext cx="144000" cy="180000"/>
          </a:xfrm>
          <a:prstGeom prst="upArrow">
            <a:avLst>
              <a:gd name="adj1" fmla="val 25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/>
          <p:cNvSpPr txBox="1"/>
          <p:nvPr/>
        </p:nvSpPr>
        <p:spPr>
          <a:xfrm>
            <a:off x="7286594" y="5332929"/>
            <a:ext cx="1475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Up-sampling</a:t>
            </a:r>
          </a:p>
        </p:txBody>
      </p:sp>
      <p:sp>
        <p:nvSpPr>
          <p:cNvPr id="118" name="右箭头 119"/>
          <p:cNvSpPr/>
          <p:nvPr/>
        </p:nvSpPr>
        <p:spPr>
          <a:xfrm>
            <a:off x="7013264" y="5711298"/>
            <a:ext cx="216000" cy="180000"/>
          </a:xfrm>
          <a:prstGeom prst="rightArrow">
            <a:avLst>
              <a:gd name="adj1" fmla="val 32769"/>
              <a:gd name="adj2" fmla="val 48306"/>
            </a:avLst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7286595" y="5637729"/>
            <a:ext cx="1645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copy and cat</a:t>
            </a:r>
          </a:p>
        </p:txBody>
      </p:sp>
      <p:sp>
        <p:nvSpPr>
          <p:cNvPr id="120" name="矩形 119"/>
          <p:cNvSpPr/>
          <p:nvPr/>
        </p:nvSpPr>
        <p:spPr>
          <a:xfrm>
            <a:off x="7018979" y="6035298"/>
            <a:ext cx="180000" cy="252000"/>
          </a:xfrm>
          <a:prstGeom prst="rect">
            <a:avLst/>
          </a:prstGeom>
          <a:solidFill>
            <a:schemeClr val="accent5">
              <a:lumMod val="60000"/>
              <a:lumOff val="40000"/>
              <a:alpha val="53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文本框 120"/>
          <p:cNvSpPr txBox="1"/>
          <p:nvPr/>
        </p:nvSpPr>
        <p:spPr>
          <a:xfrm>
            <a:off x="7286595" y="6013649"/>
            <a:ext cx="1645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ym typeface="+mn-ea"/>
              </a:rPr>
              <a:t>Efficientnet-b3</a:t>
            </a:r>
          </a:p>
        </p:txBody>
      </p:sp>
      <p:sp>
        <p:nvSpPr>
          <p:cNvPr id="122" name="右箭头 124"/>
          <p:cNvSpPr/>
          <p:nvPr/>
        </p:nvSpPr>
        <p:spPr>
          <a:xfrm>
            <a:off x="7005644" y="5008593"/>
            <a:ext cx="180000" cy="144000"/>
          </a:xfrm>
          <a:prstGeom prst="rightArrow">
            <a:avLst>
              <a:gd name="adj1" fmla="val 39083"/>
              <a:gd name="adj2" fmla="val 50000"/>
            </a:avLst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7286594" y="4936594"/>
            <a:ext cx="2725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conv 3x3,ReLU</a:t>
            </a:r>
          </a:p>
        </p:txBody>
      </p:sp>
      <p:sp>
        <p:nvSpPr>
          <p:cNvPr id="124" name="矩形 123"/>
          <p:cNvSpPr/>
          <p:nvPr/>
        </p:nvSpPr>
        <p:spPr>
          <a:xfrm>
            <a:off x="7004422" y="4588288"/>
            <a:ext cx="224337" cy="284726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24523" y="5557833"/>
            <a:ext cx="432000" cy="2160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>
            <a:solidFill>
              <a:schemeClr val="accent1">
                <a:shade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L 0.15434 -0.00069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77" grpId="0" bldLvl="0" animBg="1"/>
      <p:bldP spid="8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5" grpId="0" bldLvl="0" animBg="1"/>
      <p:bldP spid="96" grpId="0" bldLvl="0" animBg="1"/>
      <p:bldP spid="97" grpId="0" bldLvl="0" animBg="1"/>
      <p:bldP spid="125" grpId="0"/>
      <p:bldP spid="98" grpId="0" bldLvl="0" animBg="1"/>
      <p:bldP spid="99" grpId="0" bldLvl="0" animBg="1"/>
      <p:bldP spid="100" grpId="0" bldLvl="0" animBg="1"/>
      <p:bldP spid="106" grpId="0" bldLvl="0" animBg="1"/>
      <p:bldP spid="108" grpId="0" bldLvl="0" animBg="1"/>
      <p:bldP spid="109" grpId="0" bldLvl="0" animBg="1"/>
      <p:bldP spid="110" grpId="0" bldLvl="0" animBg="1"/>
      <p:bldP spid="111" grpId="0" bldLvl="0" animBg="1"/>
      <p:bldP spid="113" grpId="0" bldLvl="0" animBg="1"/>
      <p:bldP spid="115" grpId="0"/>
      <p:bldP spid="124" grpId="0" bldLvl="0" animBg="1"/>
      <p:bldP spid="8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Unet</a:t>
            </a:r>
            <a:r>
              <a:rPr lang="en-US" altLang="zh-CN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++ FPN</a:t>
            </a:r>
            <a:endParaRPr lang="zh-CN" altLang="en-US" sz="4000" dirty="0">
              <a:solidFill>
                <a:schemeClr val="bg1"/>
              </a:solidFill>
              <a:latin typeface="优设标题黑" panose="00000500000000000000" charset="-122"/>
              <a:ea typeface="优设标题黑" panose="00000500000000000000" charset="-122"/>
            </a:endParaRP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970B1FA-B0D4-4EF6-945F-335D645E0075}"/>
              </a:ext>
            </a:extLst>
          </p:cNvPr>
          <p:cNvGrpSpPr/>
          <p:nvPr/>
        </p:nvGrpSpPr>
        <p:grpSpPr>
          <a:xfrm>
            <a:off x="193177" y="1415562"/>
            <a:ext cx="3988058" cy="3423097"/>
            <a:chOff x="2592373" y="726310"/>
            <a:chExt cx="5775573" cy="4957387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6720A831-53EA-401F-8837-BA725BCA8A64}"/>
                </a:ext>
              </a:extLst>
            </p:cNvPr>
            <p:cNvSpPr/>
            <p:nvPr/>
          </p:nvSpPr>
          <p:spPr>
            <a:xfrm>
              <a:off x="2592373" y="1085662"/>
              <a:ext cx="480695" cy="4598035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53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右箭头 69">
              <a:extLst>
                <a:ext uri="{FF2B5EF4-FFF2-40B4-BE49-F238E27FC236}">
                  <a16:creationId xmlns:a16="http://schemas.microsoft.com/office/drawing/2014/main" id="{D429DA16-08AC-457E-BD9C-B64E20266051}"/>
                </a:ext>
              </a:extLst>
            </p:cNvPr>
            <p:cNvSpPr/>
            <p:nvPr/>
          </p:nvSpPr>
          <p:spPr>
            <a:xfrm>
              <a:off x="3229276" y="1700955"/>
              <a:ext cx="288000" cy="180000"/>
            </a:xfrm>
            <a:prstGeom prst="rightArrow">
              <a:avLst>
                <a:gd name="adj1" fmla="val 30298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右箭头 1">
              <a:extLst>
                <a:ext uri="{FF2B5EF4-FFF2-40B4-BE49-F238E27FC236}">
                  <a16:creationId xmlns:a16="http://schemas.microsoft.com/office/drawing/2014/main" id="{1438250D-97EF-4C11-8DFE-02608BCA03D7}"/>
                </a:ext>
              </a:extLst>
            </p:cNvPr>
            <p:cNvSpPr/>
            <p:nvPr/>
          </p:nvSpPr>
          <p:spPr>
            <a:xfrm>
              <a:off x="3229276" y="3457775"/>
              <a:ext cx="1332000" cy="180000"/>
            </a:xfrm>
            <a:prstGeom prst="rightArrow">
              <a:avLst>
                <a:gd name="adj1" fmla="val 30298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右箭头 2">
              <a:extLst>
                <a:ext uri="{FF2B5EF4-FFF2-40B4-BE49-F238E27FC236}">
                  <a16:creationId xmlns:a16="http://schemas.microsoft.com/office/drawing/2014/main" id="{C450360A-14A8-45ED-8FF7-3FB67FC1DE35}"/>
                </a:ext>
              </a:extLst>
            </p:cNvPr>
            <p:cNvSpPr/>
            <p:nvPr/>
          </p:nvSpPr>
          <p:spPr>
            <a:xfrm>
              <a:off x="3229276" y="2604130"/>
              <a:ext cx="792000" cy="180000"/>
            </a:xfrm>
            <a:prstGeom prst="rightArrow">
              <a:avLst>
                <a:gd name="adj1" fmla="val 30298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右箭头 3">
              <a:extLst>
                <a:ext uri="{FF2B5EF4-FFF2-40B4-BE49-F238E27FC236}">
                  <a16:creationId xmlns:a16="http://schemas.microsoft.com/office/drawing/2014/main" id="{57BE1CC2-34EE-44C6-9C12-A43B8320F30A}"/>
                </a:ext>
              </a:extLst>
            </p:cNvPr>
            <p:cNvSpPr/>
            <p:nvPr/>
          </p:nvSpPr>
          <p:spPr>
            <a:xfrm>
              <a:off x="3229276" y="4392065"/>
              <a:ext cx="1872000" cy="180000"/>
            </a:xfrm>
            <a:prstGeom prst="rightArrow">
              <a:avLst>
                <a:gd name="adj1" fmla="val 30298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右箭头 5">
              <a:extLst>
                <a:ext uri="{FF2B5EF4-FFF2-40B4-BE49-F238E27FC236}">
                  <a16:creationId xmlns:a16="http://schemas.microsoft.com/office/drawing/2014/main" id="{5DCDB571-32EC-4DF1-BB51-784D1826134F}"/>
                </a:ext>
              </a:extLst>
            </p:cNvPr>
            <p:cNvSpPr/>
            <p:nvPr/>
          </p:nvSpPr>
          <p:spPr>
            <a:xfrm>
              <a:off x="3229276" y="5282540"/>
              <a:ext cx="2412000" cy="180000"/>
            </a:xfrm>
            <a:prstGeom prst="rightArrow">
              <a:avLst>
                <a:gd name="adj1" fmla="val 30298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05337222-CCA0-4914-AEE2-7A6BAAAF6A7A}"/>
                </a:ext>
              </a:extLst>
            </p:cNvPr>
            <p:cNvSpPr/>
            <p:nvPr/>
          </p:nvSpPr>
          <p:spPr>
            <a:xfrm>
              <a:off x="6748951" y="148813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 w="25400">
              <a:solidFill>
                <a:schemeClr val="tx1">
                  <a:lumMod val="50000"/>
                  <a:lumOff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561B7DE3-BBD4-4D51-940A-25F5FE4D53AD}"/>
                </a:ext>
              </a:extLst>
            </p:cNvPr>
            <p:cNvSpPr/>
            <p:nvPr/>
          </p:nvSpPr>
          <p:spPr>
            <a:xfrm>
              <a:off x="5668946" y="148813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 w="25400">
              <a:solidFill>
                <a:schemeClr val="tx1">
                  <a:lumMod val="50000"/>
                  <a:lumOff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D711A8B2-51E7-470B-9562-CBF0A1AF7BC4}"/>
                </a:ext>
              </a:extLst>
            </p:cNvPr>
            <p:cNvSpPr/>
            <p:nvPr/>
          </p:nvSpPr>
          <p:spPr>
            <a:xfrm>
              <a:off x="5128951" y="418813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803033ED-C0B3-46F8-A5A7-1DEABE519D78}"/>
                </a:ext>
              </a:extLst>
            </p:cNvPr>
            <p:cNvSpPr/>
            <p:nvPr/>
          </p:nvSpPr>
          <p:spPr>
            <a:xfrm>
              <a:off x="5668951" y="508813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B8CBC61E-BD4C-461F-B8AD-55B4A575C060}"/>
                </a:ext>
              </a:extLst>
            </p:cNvPr>
            <p:cNvSpPr/>
            <p:nvPr/>
          </p:nvSpPr>
          <p:spPr>
            <a:xfrm>
              <a:off x="4588811" y="3287900"/>
              <a:ext cx="539750" cy="53975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9AB86141-6D56-40DB-ABCF-F6FBC49C7368}"/>
                </a:ext>
              </a:extLst>
            </p:cNvPr>
            <p:cNvSpPr/>
            <p:nvPr/>
          </p:nvSpPr>
          <p:spPr>
            <a:xfrm>
              <a:off x="4049061" y="238813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0600621-2059-4921-8527-E0729FB8565B}"/>
                </a:ext>
              </a:extLst>
            </p:cNvPr>
            <p:cNvSpPr/>
            <p:nvPr/>
          </p:nvSpPr>
          <p:spPr>
            <a:xfrm>
              <a:off x="3508951" y="148813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1CF04E-7B63-4C20-BCA5-77403E28763D}"/>
                </a:ext>
              </a:extLst>
            </p:cNvPr>
            <p:cNvSpPr/>
            <p:nvPr/>
          </p:nvSpPr>
          <p:spPr>
            <a:xfrm>
              <a:off x="5668946" y="3288535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 w="25400">
              <a:solidFill>
                <a:schemeClr val="tx1">
                  <a:lumMod val="50000"/>
                  <a:lumOff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3076DE55-3FBC-4F3B-8D54-8A5776874C90}"/>
                </a:ext>
              </a:extLst>
            </p:cNvPr>
            <p:cNvSpPr/>
            <p:nvPr/>
          </p:nvSpPr>
          <p:spPr>
            <a:xfrm>
              <a:off x="6208696" y="418833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7CB1784-AEC9-4F79-8CB6-7F8AAB2C8D83}"/>
                </a:ext>
              </a:extLst>
            </p:cNvPr>
            <p:cNvSpPr/>
            <p:nvPr/>
          </p:nvSpPr>
          <p:spPr>
            <a:xfrm>
              <a:off x="7288196" y="238874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CB4FCFBD-1DFB-41DB-B6FF-36DDA8BF8C2A}"/>
                </a:ext>
              </a:extLst>
            </p:cNvPr>
            <p:cNvSpPr/>
            <p:nvPr/>
          </p:nvSpPr>
          <p:spPr>
            <a:xfrm>
              <a:off x="6748446" y="3288535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02A57D85-BE29-4F3F-A263-CC61B7831578}"/>
                </a:ext>
              </a:extLst>
            </p:cNvPr>
            <p:cNvSpPr/>
            <p:nvPr/>
          </p:nvSpPr>
          <p:spPr>
            <a:xfrm>
              <a:off x="7827946" y="148831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58F24FE5-F2DB-42FB-AED2-10EE9B0E7234}"/>
                </a:ext>
              </a:extLst>
            </p:cNvPr>
            <p:cNvSpPr/>
            <p:nvPr/>
          </p:nvSpPr>
          <p:spPr>
            <a:xfrm>
              <a:off x="4588811" y="148813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 w="25400">
              <a:solidFill>
                <a:schemeClr val="tx1">
                  <a:lumMod val="50000"/>
                  <a:lumOff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DC2DEC8F-91C2-4C1E-B0B8-CE8312FBCD7C}"/>
                </a:ext>
              </a:extLst>
            </p:cNvPr>
            <p:cNvSpPr/>
            <p:nvPr/>
          </p:nvSpPr>
          <p:spPr>
            <a:xfrm>
              <a:off x="6209331" y="2388740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 w="25400">
              <a:solidFill>
                <a:schemeClr val="tx1">
                  <a:lumMod val="50000"/>
                  <a:lumOff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5BD9DCC3-AAF7-4616-865C-AC9702643327}"/>
                </a:ext>
              </a:extLst>
            </p:cNvPr>
            <p:cNvSpPr/>
            <p:nvPr/>
          </p:nvSpPr>
          <p:spPr>
            <a:xfrm>
              <a:off x="5129196" y="2388105"/>
              <a:ext cx="540000" cy="54000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 w="25400">
              <a:solidFill>
                <a:schemeClr val="tx1">
                  <a:lumMod val="50000"/>
                  <a:lumOff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A7B0CB92-DD43-4B56-96B6-53B023A6380C}"/>
                </a:ext>
              </a:extLst>
            </p:cNvPr>
            <p:cNvCxnSpPr>
              <a:cxnSpLocks/>
            </p:cNvCxnSpPr>
            <p:nvPr/>
          </p:nvCxnSpPr>
          <p:spPr>
            <a:xfrm>
              <a:off x="4096686" y="1758185"/>
              <a:ext cx="432000" cy="0"/>
            </a:xfrm>
            <a:prstGeom prst="straightConnector1">
              <a:avLst/>
            </a:prstGeom>
            <a:ln w="190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B330B92A-16B7-4206-ADF7-5EA2212CDFB8}"/>
                </a:ext>
              </a:extLst>
            </p:cNvPr>
            <p:cNvCxnSpPr>
              <a:cxnSpLocks/>
            </p:cNvCxnSpPr>
            <p:nvPr/>
          </p:nvCxnSpPr>
          <p:spPr>
            <a:xfrm>
              <a:off x="5188886" y="1758185"/>
              <a:ext cx="432000" cy="0"/>
            </a:xfrm>
            <a:prstGeom prst="straightConnector1">
              <a:avLst/>
            </a:prstGeom>
            <a:ln w="190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F0C69ED3-7248-4D8C-8E66-632258BC7006}"/>
                </a:ext>
              </a:extLst>
            </p:cNvPr>
            <p:cNvCxnSpPr>
              <a:cxnSpLocks/>
            </p:cNvCxnSpPr>
            <p:nvPr/>
          </p:nvCxnSpPr>
          <p:spPr>
            <a:xfrm>
              <a:off x="6256956" y="1758185"/>
              <a:ext cx="432000" cy="0"/>
            </a:xfrm>
            <a:prstGeom prst="straightConnector1">
              <a:avLst/>
            </a:prstGeom>
            <a:ln w="190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F5992DBB-ED12-4474-9622-4616FCB90EF2}"/>
                </a:ext>
              </a:extLst>
            </p:cNvPr>
            <p:cNvCxnSpPr>
              <a:cxnSpLocks/>
            </p:cNvCxnSpPr>
            <p:nvPr/>
          </p:nvCxnSpPr>
          <p:spPr>
            <a:xfrm>
              <a:off x="7349156" y="1758185"/>
              <a:ext cx="432000" cy="0"/>
            </a:xfrm>
            <a:prstGeom prst="straightConnector1">
              <a:avLst/>
            </a:prstGeom>
            <a:ln w="190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>
              <a:extLst>
                <a:ext uri="{FF2B5EF4-FFF2-40B4-BE49-F238E27FC236}">
                  <a16:creationId xmlns:a16="http://schemas.microsoft.com/office/drawing/2014/main" id="{1CCA23CF-E107-4446-A017-0B0B9BF86A29}"/>
                </a:ext>
              </a:extLst>
            </p:cNvPr>
            <p:cNvCxnSpPr>
              <a:cxnSpLocks/>
            </p:cNvCxnSpPr>
            <p:nvPr/>
          </p:nvCxnSpPr>
          <p:spPr>
            <a:xfrm>
              <a:off x="4642786" y="2657980"/>
              <a:ext cx="432000" cy="0"/>
            </a:xfrm>
            <a:prstGeom prst="straightConnector1">
              <a:avLst/>
            </a:prstGeom>
            <a:ln w="190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>
              <a:extLst>
                <a:ext uri="{FF2B5EF4-FFF2-40B4-BE49-F238E27FC236}">
                  <a16:creationId xmlns:a16="http://schemas.microsoft.com/office/drawing/2014/main" id="{76E0DA33-EBE3-4A78-B18E-B6807B1397D3}"/>
                </a:ext>
              </a:extLst>
            </p:cNvPr>
            <p:cNvCxnSpPr>
              <a:cxnSpLocks/>
            </p:cNvCxnSpPr>
            <p:nvPr/>
          </p:nvCxnSpPr>
          <p:spPr>
            <a:xfrm>
              <a:off x="5722921" y="2657980"/>
              <a:ext cx="432000" cy="0"/>
            </a:xfrm>
            <a:prstGeom prst="straightConnector1">
              <a:avLst/>
            </a:prstGeom>
            <a:ln w="190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4EEF411F-C9C9-4CDC-9877-1F33FD81CA43}"/>
                </a:ext>
              </a:extLst>
            </p:cNvPr>
            <p:cNvCxnSpPr>
              <a:cxnSpLocks/>
            </p:cNvCxnSpPr>
            <p:nvPr/>
          </p:nvCxnSpPr>
          <p:spPr>
            <a:xfrm>
              <a:off x="6803691" y="2658615"/>
              <a:ext cx="432000" cy="0"/>
            </a:xfrm>
            <a:prstGeom prst="straightConnector1">
              <a:avLst/>
            </a:prstGeom>
            <a:ln w="190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>
              <a:extLst>
                <a:ext uri="{FF2B5EF4-FFF2-40B4-BE49-F238E27FC236}">
                  <a16:creationId xmlns:a16="http://schemas.microsoft.com/office/drawing/2014/main" id="{5DA3C669-EF65-409D-AB87-3BBE90AD2201}"/>
                </a:ext>
              </a:extLst>
            </p:cNvPr>
            <p:cNvCxnSpPr>
              <a:cxnSpLocks/>
            </p:cNvCxnSpPr>
            <p:nvPr/>
          </p:nvCxnSpPr>
          <p:spPr>
            <a:xfrm>
              <a:off x="5183171" y="3557775"/>
              <a:ext cx="432000" cy="0"/>
            </a:xfrm>
            <a:prstGeom prst="straightConnector1">
              <a:avLst/>
            </a:prstGeom>
            <a:ln w="190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箭头连接符 108">
              <a:extLst>
                <a:ext uri="{FF2B5EF4-FFF2-40B4-BE49-F238E27FC236}">
                  <a16:creationId xmlns:a16="http://schemas.microsoft.com/office/drawing/2014/main" id="{54BBD05B-74DC-4B29-82A6-35D90BAB68F9}"/>
                </a:ext>
              </a:extLst>
            </p:cNvPr>
            <p:cNvCxnSpPr>
              <a:cxnSpLocks/>
            </p:cNvCxnSpPr>
            <p:nvPr/>
          </p:nvCxnSpPr>
          <p:spPr>
            <a:xfrm>
              <a:off x="6262671" y="3558410"/>
              <a:ext cx="432000" cy="0"/>
            </a:xfrm>
            <a:prstGeom prst="straightConnector1">
              <a:avLst/>
            </a:prstGeom>
            <a:ln w="190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6BE5D044-EA4A-4857-B3B5-C661276330D4}"/>
                </a:ext>
              </a:extLst>
            </p:cNvPr>
            <p:cNvCxnSpPr>
              <a:cxnSpLocks/>
            </p:cNvCxnSpPr>
            <p:nvPr/>
          </p:nvCxnSpPr>
          <p:spPr>
            <a:xfrm>
              <a:off x="5722921" y="4458840"/>
              <a:ext cx="432000" cy="0"/>
            </a:xfrm>
            <a:prstGeom prst="straightConnector1">
              <a:avLst/>
            </a:prstGeom>
            <a:ln w="19050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CCAFEFB0-F06C-478B-BA75-F87147DA8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1801" y="2209670"/>
              <a:ext cx="43200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scene3d>
              <a:camera prst="orthographicFront">
                <a:rot lat="0" lon="0" rev="33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>
              <a:extLst>
                <a:ext uri="{FF2B5EF4-FFF2-40B4-BE49-F238E27FC236}">
                  <a16:creationId xmlns:a16="http://schemas.microsoft.com/office/drawing/2014/main" id="{86D0D4A7-42AB-4EA1-A897-A50E29E16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0916" y="3092320"/>
              <a:ext cx="36000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scene3d>
              <a:camera prst="orthographicFront">
                <a:rot lat="0" lon="0" rev="33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15C7300A-D62A-45AA-9D73-5BFB266ED2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8926" y="3990845"/>
              <a:ext cx="43200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scene3d>
              <a:camera prst="orthographicFront">
                <a:rot lat="0" lon="0" rev="33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6D555986-7047-45D1-8D63-C2F637380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4456" y="2212845"/>
              <a:ext cx="43200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scene3d>
              <a:camera prst="orthographicFront">
                <a:rot lat="0" lon="0" rev="33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4F276FED-144F-4297-AAF7-CCD352C06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9151" y="3092320"/>
              <a:ext cx="36000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scene3d>
              <a:camera prst="orthographicFront">
                <a:rot lat="0" lon="0" rev="33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F2308135-D517-4098-80E0-AD939E896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9076" y="2203320"/>
              <a:ext cx="43200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scene3d>
              <a:camera prst="orthographicFront">
                <a:rot lat="0" lon="0" rev="33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1C5F8D1C-ECED-4BE4-9BD7-B10393FE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3911" y="4900800"/>
              <a:ext cx="43200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scene3d>
              <a:camera prst="orthographicFront">
                <a:rot lat="0" lon="0" rev="33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2F10A690-C422-43E2-BF08-F5E960E6F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4456" y="4013705"/>
              <a:ext cx="43200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scene3d>
              <a:camera prst="orthographicFront">
                <a:rot lat="0" lon="0" rev="33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E980462B-0BCE-43D5-8BE7-9DD432CB5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256" y="3092320"/>
              <a:ext cx="36000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scene3d>
              <a:camera prst="orthographicFront">
                <a:rot lat="0" lon="0" rev="33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箭头连接符 119">
              <a:extLst>
                <a:ext uri="{FF2B5EF4-FFF2-40B4-BE49-F238E27FC236}">
                  <a16:creationId xmlns:a16="http://schemas.microsoft.com/office/drawing/2014/main" id="{DB9B2CAD-8AD9-43D7-8707-C9A511EBF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7606" y="2219195"/>
              <a:ext cx="432000" cy="0"/>
            </a:xfrm>
            <a:prstGeom prst="straightConnector1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scene3d>
              <a:camera prst="orthographicFront">
                <a:rot lat="0" lon="0" rev="33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A0E3E84A-E73B-4D00-A69E-2872513E0082}"/>
                </a:ext>
              </a:extLst>
            </p:cNvPr>
            <p:cNvGrpSpPr/>
            <p:nvPr/>
          </p:nvGrpSpPr>
          <p:grpSpPr>
            <a:xfrm rot="21420000">
              <a:off x="5177454" y="3090565"/>
              <a:ext cx="1543050" cy="828000"/>
              <a:chOff x="13601" y="3310"/>
              <a:chExt cx="2480" cy="1600"/>
            </a:xfrm>
          </p:grpSpPr>
          <p:sp>
            <p:nvSpPr>
              <p:cNvPr id="149" name="弧形 148">
                <a:extLst>
                  <a:ext uri="{FF2B5EF4-FFF2-40B4-BE49-F238E27FC236}">
                    <a16:creationId xmlns:a16="http://schemas.microsoft.com/office/drawing/2014/main" id="{9250A2E8-77D4-4A6E-927A-4CF66FD8D2DC}"/>
                  </a:ext>
                </a:extLst>
              </p:cNvPr>
              <p:cNvSpPr/>
              <p:nvPr/>
            </p:nvSpPr>
            <p:spPr>
              <a:xfrm>
                <a:off x="13601" y="3310"/>
                <a:ext cx="2400" cy="1600"/>
              </a:xfrm>
              <a:prstGeom prst="arc">
                <a:avLst>
                  <a:gd name="adj1" fmla="val 10859219"/>
                  <a:gd name="adj2" fmla="val 0"/>
                </a:avLst>
              </a:prstGeom>
              <a:ln w="22225">
                <a:solidFill>
                  <a:schemeClr val="tx1">
                    <a:alpha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半闭框 149">
                <a:extLst>
                  <a:ext uri="{FF2B5EF4-FFF2-40B4-BE49-F238E27FC236}">
                    <a16:creationId xmlns:a16="http://schemas.microsoft.com/office/drawing/2014/main" id="{FF9D91E8-30A9-453C-86AA-F5E16857B9DA}"/>
                  </a:ext>
                </a:extLst>
              </p:cNvPr>
              <p:cNvSpPr/>
              <p:nvPr/>
            </p:nvSpPr>
            <p:spPr>
              <a:xfrm rot="13140000">
                <a:off x="15963" y="4074"/>
                <a:ext cx="118" cy="119"/>
              </a:xfrm>
              <a:prstGeom prst="halfFrame">
                <a:avLst>
                  <a:gd name="adj1" fmla="val 15571"/>
                  <a:gd name="adj2" fmla="val 17717"/>
                </a:avLst>
              </a:prstGeom>
              <a:ln w="12700">
                <a:solidFill>
                  <a:schemeClr val="tx1">
                    <a:alpha val="8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4923513E-EB7F-4CD3-B03B-84D80F7173F2}"/>
                </a:ext>
              </a:extLst>
            </p:cNvPr>
            <p:cNvGrpSpPr/>
            <p:nvPr/>
          </p:nvGrpSpPr>
          <p:grpSpPr>
            <a:xfrm rot="21360000">
              <a:off x="4661146" y="2185561"/>
              <a:ext cx="1512000" cy="755015"/>
              <a:chOff x="13601" y="3310"/>
              <a:chExt cx="2473" cy="1600"/>
            </a:xfrm>
          </p:grpSpPr>
          <p:sp>
            <p:nvSpPr>
              <p:cNvPr id="147" name="弧形 146">
                <a:extLst>
                  <a:ext uri="{FF2B5EF4-FFF2-40B4-BE49-F238E27FC236}">
                    <a16:creationId xmlns:a16="http://schemas.microsoft.com/office/drawing/2014/main" id="{8D43255C-558C-4945-8558-C2DD2345F333}"/>
                  </a:ext>
                </a:extLst>
              </p:cNvPr>
              <p:cNvSpPr/>
              <p:nvPr/>
            </p:nvSpPr>
            <p:spPr>
              <a:xfrm>
                <a:off x="13601" y="3310"/>
                <a:ext cx="2400" cy="1600"/>
              </a:xfrm>
              <a:prstGeom prst="arc">
                <a:avLst>
                  <a:gd name="adj1" fmla="val 10859219"/>
                  <a:gd name="adj2" fmla="val 0"/>
                </a:avLst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半闭框 147">
                <a:extLst>
                  <a:ext uri="{FF2B5EF4-FFF2-40B4-BE49-F238E27FC236}">
                    <a16:creationId xmlns:a16="http://schemas.microsoft.com/office/drawing/2014/main" id="{D9344B7A-82E7-448D-B60F-7E2CC7348EA7}"/>
                  </a:ext>
                </a:extLst>
              </p:cNvPr>
              <p:cNvSpPr/>
              <p:nvPr/>
            </p:nvSpPr>
            <p:spPr>
              <a:xfrm rot="13140000">
                <a:off x="15953" y="4046"/>
                <a:ext cx="121" cy="153"/>
              </a:xfrm>
              <a:prstGeom prst="halfFrame">
                <a:avLst>
                  <a:gd name="adj1" fmla="val 15571"/>
                  <a:gd name="adj2" fmla="val 17717"/>
                </a:avLst>
              </a:prstGeom>
              <a:ln w="127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306E766E-132E-4291-AE30-62C10E147A3F}"/>
                </a:ext>
              </a:extLst>
            </p:cNvPr>
            <p:cNvGrpSpPr/>
            <p:nvPr/>
          </p:nvGrpSpPr>
          <p:grpSpPr>
            <a:xfrm rot="21540000">
              <a:off x="4096686" y="726310"/>
              <a:ext cx="3744000" cy="1823720"/>
              <a:chOff x="13601" y="3310"/>
              <a:chExt cx="2435" cy="1600"/>
            </a:xfrm>
          </p:grpSpPr>
          <p:sp>
            <p:nvSpPr>
              <p:cNvPr id="145" name="弧形 144">
                <a:extLst>
                  <a:ext uri="{FF2B5EF4-FFF2-40B4-BE49-F238E27FC236}">
                    <a16:creationId xmlns:a16="http://schemas.microsoft.com/office/drawing/2014/main" id="{E9273725-87B0-43F7-BC2A-2C2574B99F6E}"/>
                  </a:ext>
                </a:extLst>
              </p:cNvPr>
              <p:cNvSpPr/>
              <p:nvPr/>
            </p:nvSpPr>
            <p:spPr>
              <a:xfrm>
                <a:off x="13601" y="3310"/>
                <a:ext cx="2400" cy="1600"/>
              </a:xfrm>
              <a:prstGeom prst="arc">
                <a:avLst>
                  <a:gd name="adj1" fmla="val 10859219"/>
                  <a:gd name="adj2" fmla="val 0"/>
                </a:avLst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半闭框 145">
                <a:extLst>
                  <a:ext uri="{FF2B5EF4-FFF2-40B4-BE49-F238E27FC236}">
                    <a16:creationId xmlns:a16="http://schemas.microsoft.com/office/drawing/2014/main" id="{9C48D1F0-39DD-421F-8445-25DEFC43C5FA}"/>
                  </a:ext>
                </a:extLst>
              </p:cNvPr>
              <p:cNvSpPr/>
              <p:nvPr/>
            </p:nvSpPr>
            <p:spPr>
              <a:xfrm rot="13140000">
                <a:off x="15964" y="4037"/>
                <a:ext cx="72" cy="104"/>
              </a:xfrm>
              <a:prstGeom prst="halfFrame">
                <a:avLst>
                  <a:gd name="adj1" fmla="val 15571"/>
                  <a:gd name="adj2" fmla="val 17717"/>
                </a:avLst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A32F1140-1DE4-4B72-B5BA-5F3CAACF8E63}"/>
                </a:ext>
              </a:extLst>
            </p:cNvPr>
            <p:cNvGrpSpPr/>
            <p:nvPr/>
          </p:nvGrpSpPr>
          <p:grpSpPr>
            <a:xfrm rot="21480000">
              <a:off x="4630086" y="2060445"/>
              <a:ext cx="2635240" cy="1080000"/>
              <a:chOff x="13601" y="3310"/>
              <a:chExt cx="2439" cy="1600"/>
            </a:xfrm>
          </p:grpSpPr>
          <p:sp>
            <p:nvSpPr>
              <p:cNvPr id="143" name="弧形 142">
                <a:extLst>
                  <a:ext uri="{FF2B5EF4-FFF2-40B4-BE49-F238E27FC236}">
                    <a16:creationId xmlns:a16="http://schemas.microsoft.com/office/drawing/2014/main" id="{6A49F07C-3CF1-48D7-8480-D3D6ACF58E4C}"/>
                  </a:ext>
                </a:extLst>
              </p:cNvPr>
              <p:cNvSpPr/>
              <p:nvPr/>
            </p:nvSpPr>
            <p:spPr>
              <a:xfrm>
                <a:off x="13601" y="3310"/>
                <a:ext cx="2400" cy="1600"/>
              </a:xfrm>
              <a:prstGeom prst="arc">
                <a:avLst>
                  <a:gd name="adj1" fmla="val 10859219"/>
                  <a:gd name="adj2" fmla="val 0"/>
                </a:avLst>
              </a:prstGeom>
              <a:ln w="19050">
                <a:solidFill>
                  <a:schemeClr val="tx1">
                    <a:alpha val="8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半闭框 143">
                <a:extLst>
                  <a:ext uri="{FF2B5EF4-FFF2-40B4-BE49-F238E27FC236}">
                    <a16:creationId xmlns:a16="http://schemas.microsoft.com/office/drawing/2014/main" id="{61CC97E3-9693-4957-BF5E-B1355994A01E}"/>
                  </a:ext>
                </a:extLst>
              </p:cNvPr>
              <p:cNvSpPr/>
              <p:nvPr/>
            </p:nvSpPr>
            <p:spPr>
              <a:xfrm rot="13140000">
                <a:off x="15973" y="4076"/>
                <a:ext cx="67" cy="98"/>
              </a:xfrm>
              <a:prstGeom prst="halfFrame">
                <a:avLst>
                  <a:gd name="adj1" fmla="val 15571"/>
                  <a:gd name="adj2" fmla="val 17717"/>
                </a:avLst>
              </a:prstGeom>
              <a:ln w="158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90E0708E-C3EF-4E69-A3C6-F3E747F494D2}"/>
                </a:ext>
              </a:extLst>
            </p:cNvPr>
            <p:cNvGrpSpPr/>
            <p:nvPr/>
          </p:nvGrpSpPr>
          <p:grpSpPr>
            <a:xfrm rot="21420000">
              <a:off x="4082712" y="1044287"/>
              <a:ext cx="2656398" cy="1176655"/>
              <a:chOff x="13601" y="3310"/>
              <a:chExt cx="2446" cy="1600"/>
            </a:xfrm>
          </p:grpSpPr>
          <p:sp>
            <p:nvSpPr>
              <p:cNvPr id="141" name="弧形 140">
                <a:extLst>
                  <a:ext uri="{FF2B5EF4-FFF2-40B4-BE49-F238E27FC236}">
                    <a16:creationId xmlns:a16="http://schemas.microsoft.com/office/drawing/2014/main" id="{E439D553-F50E-4731-9BD2-90C5EC98257D}"/>
                  </a:ext>
                </a:extLst>
              </p:cNvPr>
              <p:cNvSpPr/>
              <p:nvPr/>
            </p:nvSpPr>
            <p:spPr>
              <a:xfrm>
                <a:off x="13601" y="3310"/>
                <a:ext cx="2400" cy="1600"/>
              </a:xfrm>
              <a:prstGeom prst="arc">
                <a:avLst>
                  <a:gd name="adj1" fmla="val 10859219"/>
                  <a:gd name="adj2" fmla="val 0"/>
                </a:avLst>
              </a:prstGeom>
              <a:ln w="19050"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半闭框 141">
                <a:extLst>
                  <a:ext uri="{FF2B5EF4-FFF2-40B4-BE49-F238E27FC236}">
                    <a16:creationId xmlns:a16="http://schemas.microsoft.com/office/drawing/2014/main" id="{BAB115A5-752C-402E-A2B6-6E168A317CC0}"/>
                  </a:ext>
                </a:extLst>
              </p:cNvPr>
              <p:cNvSpPr/>
              <p:nvPr/>
            </p:nvSpPr>
            <p:spPr>
              <a:xfrm rot="13140000">
                <a:off x="15964" y="4047"/>
                <a:ext cx="83" cy="122"/>
              </a:xfrm>
              <a:prstGeom prst="halfFrame">
                <a:avLst>
                  <a:gd name="adj1" fmla="val 15571"/>
                  <a:gd name="adj2" fmla="val 17717"/>
                </a:avLst>
              </a:prstGeom>
              <a:ln w="12700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509ECC92-B1AA-4410-A014-4BE831CCA2E8}"/>
                </a:ext>
              </a:extLst>
            </p:cNvPr>
            <p:cNvGrpSpPr/>
            <p:nvPr/>
          </p:nvGrpSpPr>
          <p:grpSpPr>
            <a:xfrm rot="21300000">
              <a:off x="5705765" y="2208407"/>
              <a:ext cx="1476000" cy="755015"/>
              <a:chOff x="13601" y="3310"/>
              <a:chExt cx="2473" cy="1600"/>
            </a:xfrm>
          </p:grpSpPr>
          <p:sp>
            <p:nvSpPr>
              <p:cNvPr id="139" name="弧形 138">
                <a:extLst>
                  <a:ext uri="{FF2B5EF4-FFF2-40B4-BE49-F238E27FC236}">
                    <a16:creationId xmlns:a16="http://schemas.microsoft.com/office/drawing/2014/main" id="{6E17C78C-3388-4D42-BD3E-043799CDC5A5}"/>
                  </a:ext>
                </a:extLst>
              </p:cNvPr>
              <p:cNvSpPr/>
              <p:nvPr/>
            </p:nvSpPr>
            <p:spPr>
              <a:xfrm>
                <a:off x="13601" y="3310"/>
                <a:ext cx="2400" cy="1600"/>
              </a:xfrm>
              <a:prstGeom prst="arc">
                <a:avLst>
                  <a:gd name="adj1" fmla="val 10859219"/>
                  <a:gd name="adj2" fmla="val 0"/>
                </a:avLst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半闭框 139">
                <a:extLst>
                  <a:ext uri="{FF2B5EF4-FFF2-40B4-BE49-F238E27FC236}">
                    <a16:creationId xmlns:a16="http://schemas.microsoft.com/office/drawing/2014/main" id="{9EA94D75-AD81-4139-AD43-3C838F5EF115}"/>
                  </a:ext>
                </a:extLst>
              </p:cNvPr>
              <p:cNvSpPr/>
              <p:nvPr/>
            </p:nvSpPr>
            <p:spPr>
              <a:xfrm rot="13140000">
                <a:off x="15953" y="4046"/>
                <a:ext cx="121" cy="153"/>
              </a:xfrm>
              <a:prstGeom prst="halfFrame">
                <a:avLst>
                  <a:gd name="adj1" fmla="val 15571"/>
                  <a:gd name="adj2" fmla="val 17717"/>
                </a:avLst>
              </a:prstGeom>
              <a:ln w="127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6DF02AD1-EE5C-40CA-9E3A-A093394138F8}"/>
                </a:ext>
              </a:extLst>
            </p:cNvPr>
            <p:cNvGrpSpPr/>
            <p:nvPr/>
          </p:nvGrpSpPr>
          <p:grpSpPr>
            <a:xfrm rot="21480000">
              <a:off x="5202219" y="1326270"/>
              <a:ext cx="1480450" cy="755015"/>
              <a:chOff x="13601" y="3310"/>
              <a:chExt cx="2462" cy="1600"/>
            </a:xfrm>
          </p:grpSpPr>
          <p:sp>
            <p:nvSpPr>
              <p:cNvPr id="137" name="弧形 136">
                <a:extLst>
                  <a:ext uri="{FF2B5EF4-FFF2-40B4-BE49-F238E27FC236}">
                    <a16:creationId xmlns:a16="http://schemas.microsoft.com/office/drawing/2014/main" id="{38A321FA-64E5-4CCD-B4FC-8C46BBCDFF86}"/>
                  </a:ext>
                </a:extLst>
              </p:cNvPr>
              <p:cNvSpPr/>
              <p:nvPr/>
            </p:nvSpPr>
            <p:spPr>
              <a:xfrm>
                <a:off x="13601" y="3310"/>
                <a:ext cx="2400" cy="1600"/>
              </a:xfrm>
              <a:prstGeom prst="arc">
                <a:avLst>
                  <a:gd name="adj1" fmla="val 10859219"/>
                  <a:gd name="adj2" fmla="val 0"/>
                </a:avLst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半闭框 137">
                <a:extLst>
                  <a:ext uri="{FF2B5EF4-FFF2-40B4-BE49-F238E27FC236}">
                    <a16:creationId xmlns:a16="http://schemas.microsoft.com/office/drawing/2014/main" id="{21D91094-CF27-4ADB-B570-B1FE0080239F}"/>
                  </a:ext>
                </a:extLst>
              </p:cNvPr>
              <p:cNvSpPr/>
              <p:nvPr/>
            </p:nvSpPr>
            <p:spPr>
              <a:xfrm rot="13140000">
                <a:off x="15942" y="3994"/>
                <a:ext cx="121" cy="153"/>
              </a:xfrm>
              <a:prstGeom prst="halfFrame">
                <a:avLst>
                  <a:gd name="adj1" fmla="val 15571"/>
                  <a:gd name="adj2" fmla="val 17717"/>
                </a:avLst>
              </a:prstGeom>
              <a:ln w="127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6289B4DC-BAFC-4C68-A5E3-10BEFA40E5C6}"/>
                </a:ext>
              </a:extLst>
            </p:cNvPr>
            <p:cNvGrpSpPr/>
            <p:nvPr/>
          </p:nvGrpSpPr>
          <p:grpSpPr>
            <a:xfrm rot="21420000">
              <a:off x="6300760" y="1299722"/>
              <a:ext cx="1476000" cy="755015"/>
              <a:chOff x="13601" y="3310"/>
              <a:chExt cx="2473" cy="1600"/>
            </a:xfrm>
          </p:grpSpPr>
          <p:sp>
            <p:nvSpPr>
              <p:cNvPr id="135" name="弧形 134">
                <a:extLst>
                  <a:ext uri="{FF2B5EF4-FFF2-40B4-BE49-F238E27FC236}">
                    <a16:creationId xmlns:a16="http://schemas.microsoft.com/office/drawing/2014/main" id="{CED4E3AA-8A70-4959-93FF-6AE60B19A49F}"/>
                  </a:ext>
                </a:extLst>
              </p:cNvPr>
              <p:cNvSpPr/>
              <p:nvPr/>
            </p:nvSpPr>
            <p:spPr>
              <a:xfrm>
                <a:off x="13601" y="3310"/>
                <a:ext cx="2400" cy="1600"/>
              </a:xfrm>
              <a:prstGeom prst="arc">
                <a:avLst>
                  <a:gd name="adj1" fmla="val 10859219"/>
                  <a:gd name="adj2" fmla="val 0"/>
                </a:avLst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半闭框 135">
                <a:extLst>
                  <a:ext uri="{FF2B5EF4-FFF2-40B4-BE49-F238E27FC236}">
                    <a16:creationId xmlns:a16="http://schemas.microsoft.com/office/drawing/2014/main" id="{99033C49-088C-44A4-9D0A-451361B797AE}"/>
                  </a:ext>
                </a:extLst>
              </p:cNvPr>
              <p:cNvSpPr/>
              <p:nvPr/>
            </p:nvSpPr>
            <p:spPr>
              <a:xfrm rot="13140000">
                <a:off x="15953" y="4046"/>
                <a:ext cx="121" cy="153"/>
              </a:xfrm>
              <a:prstGeom prst="halfFrame">
                <a:avLst>
                  <a:gd name="adj1" fmla="val 15571"/>
                  <a:gd name="adj2" fmla="val 17717"/>
                </a:avLst>
              </a:prstGeom>
              <a:ln w="127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90176CE7-9C52-4315-BA3C-DC600D2BBE91}"/>
                </a:ext>
              </a:extLst>
            </p:cNvPr>
            <p:cNvGrpSpPr/>
            <p:nvPr/>
          </p:nvGrpSpPr>
          <p:grpSpPr>
            <a:xfrm rot="21480000">
              <a:off x="4101755" y="1327662"/>
              <a:ext cx="1476000" cy="755015"/>
              <a:chOff x="13601" y="3310"/>
              <a:chExt cx="2462" cy="1600"/>
            </a:xfrm>
          </p:grpSpPr>
          <p:sp>
            <p:nvSpPr>
              <p:cNvPr id="133" name="弧形 132">
                <a:extLst>
                  <a:ext uri="{FF2B5EF4-FFF2-40B4-BE49-F238E27FC236}">
                    <a16:creationId xmlns:a16="http://schemas.microsoft.com/office/drawing/2014/main" id="{B008EF19-972C-4BB5-BA6E-709331586210}"/>
                  </a:ext>
                </a:extLst>
              </p:cNvPr>
              <p:cNvSpPr/>
              <p:nvPr/>
            </p:nvSpPr>
            <p:spPr>
              <a:xfrm>
                <a:off x="13601" y="3310"/>
                <a:ext cx="2400" cy="1600"/>
              </a:xfrm>
              <a:prstGeom prst="arc">
                <a:avLst>
                  <a:gd name="adj1" fmla="val 10859219"/>
                  <a:gd name="adj2" fmla="val 0"/>
                </a:avLst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半闭框 133">
                <a:extLst>
                  <a:ext uri="{FF2B5EF4-FFF2-40B4-BE49-F238E27FC236}">
                    <a16:creationId xmlns:a16="http://schemas.microsoft.com/office/drawing/2014/main" id="{8B611828-718E-4ECE-8ACE-55149FCC0FA1}"/>
                  </a:ext>
                </a:extLst>
              </p:cNvPr>
              <p:cNvSpPr/>
              <p:nvPr/>
            </p:nvSpPr>
            <p:spPr>
              <a:xfrm rot="13140000">
                <a:off x="15942" y="3994"/>
                <a:ext cx="121" cy="153"/>
              </a:xfrm>
              <a:prstGeom prst="halfFrame">
                <a:avLst>
                  <a:gd name="adj1" fmla="val 15571"/>
                  <a:gd name="adj2" fmla="val 17717"/>
                </a:avLst>
              </a:prstGeom>
              <a:ln w="127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4C84E62D-CC4E-4536-83FE-54F2ECB79E68}"/>
                </a:ext>
              </a:extLst>
            </p:cNvPr>
            <p:cNvGrpSpPr/>
            <p:nvPr/>
          </p:nvGrpSpPr>
          <p:grpSpPr>
            <a:xfrm rot="21420000">
              <a:off x="5183920" y="1116108"/>
              <a:ext cx="2484000" cy="1176655"/>
              <a:chOff x="13601" y="3310"/>
              <a:chExt cx="2446" cy="1600"/>
            </a:xfrm>
          </p:grpSpPr>
          <p:sp>
            <p:nvSpPr>
              <p:cNvPr id="131" name="弧形 130">
                <a:extLst>
                  <a:ext uri="{FF2B5EF4-FFF2-40B4-BE49-F238E27FC236}">
                    <a16:creationId xmlns:a16="http://schemas.microsoft.com/office/drawing/2014/main" id="{3B02C1CB-B0F8-492B-A6B9-22DC75E39C7C}"/>
                  </a:ext>
                </a:extLst>
              </p:cNvPr>
              <p:cNvSpPr/>
              <p:nvPr/>
            </p:nvSpPr>
            <p:spPr>
              <a:xfrm>
                <a:off x="13601" y="3310"/>
                <a:ext cx="2400" cy="1600"/>
              </a:xfrm>
              <a:prstGeom prst="arc">
                <a:avLst>
                  <a:gd name="adj1" fmla="val 10859219"/>
                  <a:gd name="adj2" fmla="val 0"/>
                </a:avLst>
              </a:prstGeom>
              <a:ln w="19050">
                <a:solidFill>
                  <a:srgbClr val="0070C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半闭框 131">
                <a:extLst>
                  <a:ext uri="{FF2B5EF4-FFF2-40B4-BE49-F238E27FC236}">
                    <a16:creationId xmlns:a16="http://schemas.microsoft.com/office/drawing/2014/main" id="{93A1D45F-781B-4828-817E-BCF489E6AE18}"/>
                  </a:ext>
                </a:extLst>
              </p:cNvPr>
              <p:cNvSpPr/>
              <p:nvPr/>
            </p:nvSpPr>
            <p:spPr>
              <a:xfrm rot="13140000">
                <a:off x="15964" y="4047"/>
                <a:ext cx="83" cy="122"/>
              </a:xfrm>
              <a:prstGeom prst="halfFrame">
                <a:avLst>
                  <a:gd name="adj1" fmla="val 15571"/>
                  <a:gd name="adj2" fmla="val 17717"/>
                </a:avLst>
              </a:prstGeom>
              <a:ln w="12700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D3EAC5B7-F754-49E9-A13C-9453A606FCE0}"/>
              </a:ext>
            </a:extLst>
          </p:cNvPr>
          <p:cNvGrpSpPr/>
          <p:nvPr/>
        </p:nvGrpSpPr>
        <p:grpSpPr>
          <a:xfrm>
            <a:off x="4333856" y="1673057"/>
            <a:ext cx="4702525" cy="3036979"/>
            <a:chOff x="1579880" y="778510"/>
            <a:chExt cx="7293483" cy="4125370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3075206E-EA64-4A66-97E6-78C8E86DFE48}"/>
                </a:ext>
              </a:extLst>
            </p:cNvPr>
            <p:cNvSpPr/>
            <p:nvPr/>
          </p:nvSpPr>
          <p:spPr>
            <a:xfrm>
              <a:off x="1579880" y="778510"/>
              <a:ext cx="480695" cy="412537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53000"/>
              </a:schemeClr>
            </a:solidFill>
            <a:ln>
              <a:solidFill>
                <a:schemeClr val="accent1">
                  <a:shade val="5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右箭头 69">
              <a:extLst>
                <a:ext uri="{FF2B5EF4-FFF2-40B4-BE49-F238E27FC236}">
                  <a16:creationId xmlns:a16="http://schemas.microsoft.com/office/drawing/2014/main" id="{9B7C0D1F-6B82-42F8-8032-6225FD3BFF36}"/>
                </a:ext>
              </a:extLst>
            </p:cNvPr>
            <p:cNvSpPr/>
            <p:nvPr/>
          </p:nvSpPr>
          <p:spPr>
            <a:xfrm>
              <a:off x="2120900" y="1684575"/>
              <a:ext cx="828000" cy="180000"/>
            </a:xfrm>
            <a:prstGeom prst="rightArrow">
              <a:avLst>
                <a:gd name="adj1" fmla="val 30298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平行四边形 153">
              <a:extLst>
                <a:ext uri="{FF2B5EF4-FFF2-40B4-BE49-F238E27FC236}">
                  <a16:creationId xmlns:a16="http://schemas.microsoft.com/office/drawing/2014/main" id="{7A3F6511-3FE0-4BA1-9C83-847E09E1B767}"/>
                </a:ext>
              </a:extLst>
            </p:cNvPr>
            <p:cNvSpPr/>
            <p:nvPr/>
          </p:nvSpPr>
          <p:spPr>
            <a:xfrm>
              <a:off x="2193925" y="2615565"/>
              <a:ext cx="2880000" cy="1440000"/>
            </a:xfrm>
            <a:prstGeom prst="parallelogram">
              <a:avLst>
                <a:gd name="adj" fmla="val 67433"/>
              </a:avLst>
            </a:prstGeom>
            <a:solidFill>
              <a:schemeClr val="bg1"/>
            </a:solidFill>
            <a:ln w="25400"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平行四边形 154">
              <a:extLst>
                <a:ext uri="{FF2B5EF4-FFF2-40B4-BE49-F238E27FC236}">
                  <a16:creationId xmlns:a16="http://schemas.microsoft.com/office/drawing/2014/main" id="{B7F002D2-DF26-4669-AE39-A7AC9010DF54}"/>
                </a:ext>
              </a:extLst>
            </p:cNvPr>
            <p:cNvSpPr/>
            <p:nvPr/>
          </p:nvSpPr>
          <p:spPr>
            <a:xfrm>
              <a:off x="2451735" y="2205355"/>
              <a:ext cx="2160000" cy="1080000"/>
            </a:xfrm>
            <a:prstGeom prst="parallelogram">
              <a:avLst>
                <a:gd name="adj" fmla="val 67433"/>
              </a:avLst>
            </a:prstGeom>
            <a:solidFill>
              <a:schemeClr val="bg1"/>
            </a:solidFill>
            <a:ln w="25400"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平行四边形 155">
              <a:extLst>
                <a:ext uri="{FF2B5EF4-FFF2-40B4-BE49-F238E27FC236}">
                  <a16:creationId xmlns:a16="http://schemas.microsoft.com/office/drawing/2014/main" id="{BE641A69-60D3-4F27-97D7-3DFA11FC06B0}"/>
                </a:ext>
              </a:extLst>
            </p:cNvPr>
            <p:cNvSpPr/>
            <p:nvPr/>
          </p:nvSpPr>
          <p:spPr>
            <a:xfrm>
              <a:off x="2697480" y="1985010"/>
              <a:ext cx="1440000" cy="720000"/>
            </a:xfrm>
            <a:prstGeom prst="parallelogram">
              <a:avLst>
                <a:gd name="adj" fmla="val 67433"/>
              </a:avLst>
            </a:prstGeom>
            <a:solidFill>
              <a:schemeClr val="bg1"/>
            </a:solidFill>
            <a:ln w="25400"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0</a:t>
              </a:r>
            </a:p>
          </p:txBody>
        </p:sp>
        <p:sp>
          <p:nvSpPr>
            <p:cNvPr id="157" name="平行四边形 156">
              <a:extLst>
                <a:ext uri="{FF2B5EF4-FFF2-40B4-BE49-F238E27FC236}">
                  <a16:creationId xmlns:a16="http://schemas.microsoft.com/office/drawing/2014/main" id="{D56E36E1-D80E-4D1B-B127-2A3F0FB087AD}"/>
                </a:ext>
              </a:extLst>
            </p:cNvPr>
            <p:cNvSpPr/>
            <p:nvPr/>
          </p:nvSpPr>
          <p:spPr>
            <a:xfrm>
              <a:off x="3006725" y="1715770"/>
              <a:ext cx="720000" cy="360000"/>
            </a:xfrm>
            <a:prstGeom prst="parallelogram">
              <a:avLst>
                <a:gd name="adj" fmla="val 67433"/>
              </a:avLst>
            </a:prstGeom>
            <a:solidFill>
              <a:schemeClr val="bg1"/>
            </a:solidFill>
            <a:ln w="25400">
              <a:solidFill>
                <a:schemeClr val="accent1">
                  <a:shade val="50000"/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右箭头 36">
              <a:extLst>
                <a:ext uri="{FF2B5EF4-FFF2-40B4-BE49-F238E27FC236}">
                  <a16:creationId xmlns:a16="http://schemas.microsoft.com/office/drawing/2014/main" id="{638449D0-612A-4496-8BD3-586FB5EE8E97}"/>
                </a:ext>
              </a:extLst>
            </p:cNvPr>
            <p:cNvSpPr/>
            <p:nvPr/>
          </p:nvSpPr>
          <p:spPr>
            <a:xfrm>
              <a:off x="2109470" y="2235755"/>
              <a:ext cx="684000" cy="180000"/>
            </a:xfrm>
            <a:prstGeom prst="rightArrow">
              <a:avLst>
                <a:gd name="adj1" fmla="val 30298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59" name="右箭头 37">
              <a:extLst>
                <a:ext uri="{FF2B5EF4-FFF2-40B4-BE49-F238E27FC236}">
                  <a16:creationId xmlns:a16="http://schemas.microsoft.com/office/drawing/2014/main" id="{BE1B9700-0446-4642-87FE-91B4D053BC1B}"/>
                </a:ext>
              </a:extLst>
            </p:cNvPr>
            <p:cNvSpPr/>
            <p:nvPr/>
          </p:nvSpPr>
          <p:spPr>
            <a:xfrm>
              <a:off x="2130425" y="3552745"/>
              <a:ext cx="216000" cy="180000"/>
            </a:xfrm>
            <a:prstGeom prst="rightArrow">
              <a:avLst>
                <a:gd name="adj1" fmla="val 30298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右箭头 38">
              <a:extLst>
                <a:ext uri="{FF2B5EF4-FFF2-40B4-BE49-F238E27FC236}">
                  <a16:creationId xmlns:a16="http://schemas.microsoft.com/office/drawing/2014/main" id="{0B63AB1E-7737-41E7-AF23-5CD7AB67C4BA}"/>
                </a:ext>
              </a:extLst>
            </p:cNvPr>
            <p:cNvSpPr/>
            <p:nvPr/>
          </p:nvSpPr>
          <p:spPr>
            <a:xfrm>
              <a:off x="2130425" y="2835195"/>
              <a:ext cx="396000" cy="180000"/>
            </a:xfrm>
            <a:prstGeom prst="rightArrow">
              <a:avLst>
                <a:gd name="adj1" fmla="val 30298"/>
                <a:gd name="adj2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1" name="直接箭头连接符 160">
              <a:extLst>
                <a:ext uri="{FF2B5EF4-FFF2-40B4-BE49-F238E27FC236}">
                  <a16:creationId xmlns:a16="http://schemas.microsoft.com/office/drawing/2014/main" id="{5722F6FE-E028-45D3-BBDB-411504023861}"/>
                </a:ext>
              </a:extLst>
            </p:cNvPr>
            <p:cNvCxnSpPr/>
            <p:nvPr/>
          </p:nvCxnSpPr>
          <p:spPr>
            <a:xfrm flipV="1">
              <a:off x="3703955" y="1828800"/>
              <a:ext cx="1692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>
              <a:extLst>
                <a:ext uri="{FF2B5EF4-FFF2-40B4-BE49-F238E27FC236}">
                  <a16:creationId xmlns:a16="http://schemas.microsoft.com/office/drawing/2014/main" id="{599CB28B-AF26-4319-82C4-E5AE49EF5108}"/>
                </a:ext>
              </a:extLst>
            </p:cNvPr>
            <p:cNvCxnSpPr/>
            <p:nvPr/>
          </p:nvCxnSpPr>
          <p:spPr>
            <a:xfrm>
              <a:off x="3933190" y="2345690"/>
              <a:ext cx="1404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A68C10E9-EBD9-461E-A626-A774EB29B5F6}"/>
                </a:ext>
              </a:extLst>
            </p:cNvPr>
            <p:cNvCxnSpPr/>
            <p:nvPr/>
          </p:nvCxnSpPr>
          <p:spPr>
            <a:xfrm flipV="1">
              <a:off x="4061460" y="3032760"/>
              <a:ext cx="1080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DA9B307A-7937-4C2B-B252-A49DEF306915}"/>
                </a:ext>
              </a:extLst>
            </p:cNvPr>
            <p:cNvCxnSpPr/>
            <p:nvPr/>
          </p:nvCxnSpPr>
          <p:spPr>
            <a:xfrm>
              <a:off x="4408805" y="3626485"/>
              <a:ext cx="684000" cy="190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肘形连接符 47">
              <a:extLst>
                <a:ext uri="{FF2B5EF4-FFF2-40B4-BE49-F238E27FC236}">
                  <a16:creationId xmlns:a16="http://schemas.microsoft.com/office/drawing/2014/main" id="{4D481589-72C4-4316-9558-9572DA58C920}"/>
                </a:ext>
              </a:extLst>
            </p:cNvPr>
            <p:cNvCxnSpPr/>
            <p:nvPr/>
          </p:nvCxnSpPr>
          <p:spPr>
            <a:xfrm rot="5400000" flipV="1">
              <a:off x="7560250" y="1411560"/>
              <a:ext cx="1404000" cy="684000"/>
            </a:xfrm>
            <a:prstGeom prst="bentConnector3">
              <a:avLst>
                <a:gd name="adj1" fmla="val -791"/>
              </a:avLst>
            </a:prstGeom>
            <a:ln w="15875">
              <a:solidFill>
                <a:schemeClr val="accent5">
                  <a:lumMod val="75000"/>
                  <a:alpha val="7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肘形连接符 49">
              <a:extLst>
                <a:ext uri="{FF2B5EF4-FFF2-40B4-BE49-F238E27FC236}">
                  <a16:creationId xmlns:a16="http://schemas.microsoft.com/office/drawing/2014/main" id="{D78625C7-0BC7-4E22-8C2E-C13552EA1A8A}"/>
                </a:ext>
              </a:extLst>
            </p:cNvPr>
            <p:cNvCxnSpPr/>
            <p:nvPr/>
          </p:nvCxnSpPr>
          <p:spPr>
            <a:xfrm>
              <a:off x="7644765" y="2266950"/>
              <a:ext cx="828000" cy="360000"/>
            </a:xfrm>
            <a:prstGeom prst="bentConnector3">
              <a:avLst>
                <a:gd name="adj1" fmla="val 47098"/>
              </a:avLst>
            </a:prstGeom>
            <a:ln w="15875">
              <a:solidFill>
                <a:schemeClr val="accent5">
                  <a:lumMod val="75000"/>
                  <a:alpha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肘形连接符 50">
              <a:extLst>
                <a:ext uri="{FF2B5EF4-FFF2-40B4-BE49-F238E27FC236}">
                  <a16:creationId xmlns:a16="http://schemas.microsoft.com/office/drawing/2014/main" id="{CDC4D1E6-BC92-4A00-A2FB-D7890A547D78}"/>
                </a:ext>
              </a:extLst>
            </p:cNvPr>
            <p:cNvCxnSpPr/>
            <p:nvPr/>
          </p:nvCxnSpPr>
          <p:spPr>
            <a:xfrm>
              <a:off x="7632700" y="2771775"/>
              <a:ext cx="828000" cy="0"/>
            </a:xfrm>
            <a:prstGeom prst="bentConnector3">
              <a:avLst>
                <a:gd name="adj1" fmla="val 50025"/>
              </a:avLst>
            </a:prstGeom>
            <a:ln w="15875">
              <a:solidFill>
                <a:schemeClr val="accent5">
                  <a:lumMod val="75000"/>
                  <a:alpha val="8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8" name="图片 52" descr="303b32303039333039333bbcd3">
              <a:extLst>
                <a:ext uri="{FF2B5EF4-FFF2-40B4-BE49-F238E27FC236}">
                  <a16:creationId xmlns:a16="http://schemas.microsoft.com/office/drawing/2014/main" id="{02CDB96B-EB59-4099-909C-5DD2FDAA3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6915" y="2424430"/>
              <a:ext cx="536448" cy="536448"/>
            </a:xfrm>
            <a:prstGeom prst="rect">
              <a:avLst/>
            </a:prstGeom>
          </p:spPr>
        </p:pic>
        <p:cxnSp>
          <p:nvCxnSpPr>
            <p:cNvPr id="169" name="肘形连接符 59">
              <a:extLst>
                <a:ext uri="{FF2B5EF4-FFF2-40B4-BE49-F238E27FC236}">
                  <a16:creationId xmlns:a16="http://schemas.microsoft.com/office/drawing/2014/main" id="{579296AE-866D-4950-BE03-3C1C7FEFC080}"/>
                </a:ext>
              </a:extLst>
            </p:cNvPr>
            <p:cNvCxnSpPr/>
            <p:nvPr/>
          </p:nvCxnSpPr>
          <p:spPr>
            <a:xfrm rot="5400000">
              <a:off x="7884250" y="3010780"/>
              <a:ext cx="792000" cy="648000"/>
            </a:xfrm>
            <a:prstGeom prst="bentConnector2">
              <a:avLst/>
            </a:prstGeom>
            <a:ln w="412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平行四边形 169">
              <a:extLst>
                <a:ext uri="{FF2B5EF4-FFF2-40B4-BE49-F238E27FC236}">
                  <a16:creationId xmlns:a16="http://schemas.microsoft.com/office/drawing/2014/main" id="{3459ACEB-4476-4686-831F-188939619876}"/>
                </a:ext>
              </a:extLst>
            </p:cNvPr>
            <p:cNvSpPr/>
            <p:nvPr/>
          </p:nvSpPr>
          <p:spPr>
            <a:xfrm>
              <a:off x="4723130" y="3103880"/>
              <a:ext cx="3600000" cy="1800000"/>
            </a:xfrm>
            <a:prstGeom prst="parallelogram">
              <a:avLst>
                <a:gd name="adj" fmla="val 67433"/>
              </a:avLst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平行四边形 170">
              <a:extLst>
                <a:ext uri="{FF2B5EF4-FFF2-40B4-BE49-F238E27FC236}">
                  <a16:creationId xmlns:a16="http://schemas.microsoft.com/office/drawing/2014/main" id="{C2491153-65B4-45A0-8878-CC26C9C539A5}"/>
                </a:ext>
              </a:extLst>
            </p:cNvPr>
            <p:cNvSpPr/>
            <p:nvPr/>
          </p:nvSpPr>
          <p:spPr>
            <a:xfrm>
              <a:off x="4806950" y="2625725"/>
              <a:ext cx="2880000" cy="1440000"/>
            </a:xfrm>
            <a:prstGeom prst="parallelogram">
              <a:avLst>
                <a:gd name="adj" fmla="val 67433"/>
              </a:avLst>
            </a:prstGeom>
            <a:solidFill>
              <a:schemeClr val="bg1"/>
            </a:solidFill>
            <a:ln w="25400">
              <a:solidFill>
                <a:srgbClr val="00B05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平行四边形 171">
              <a:extLst>
                <a:ext uri="{FF2B5EF4-FFF2-40B4-BE49-F238E27FC236}">
                  <a16:creationId xmlns:a16="http://schemas.microsoft.com/office/drawing/2014/main" id="{23345A2E-B802-430A-9FFF-4EEA6EEAA8FC}"/>
                </a:ext>
              </a:extLst>
            </p:cNvPr>
            <p:cNvSpPr/>
            <p:nvPr/>
          </p:nvSpPr>
          <p:spPr>
            <a:xfrm>
              <a:off x="4930775" y="1985010"/>
              <a:ext cx="2880000" cy="1440000"/>
            </a:xfrm>
            <a:prstGeom prst="parallelogram">
              <a:avLst>
                <a:gd name="adj" fmla="val 67433"/>
              </a:avLst>
            </a:prstGeom>
            <a:solidFill>
              <a:schemeClr val="bg1"/>
            </a:solidFill>
            <a:ln w="25400">
              <a:solidFill>
                <a:srgbClr val="00B05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平行四边形 172">
              <a:extLst>
                <a:ext uri="{FF2B5EF4-FFF2-40B4-BE49-F238E27FC236}">
                  <a16:creationId xmlns:a16="http://schemas.microsoft.com/office/drawing/2014/main" id="{F5E2C339-DCAE-4382-8B9E-78364EA232AD}"/>
                </a:ext>
              </a:extLst>
            </p:cNvPr>
            <p:cNvSpPr/>
            <p:nvPr/>
          </p:nvSpPr>
          <p:spPr>
            <a:xfrm>
              <a:off x="5064125" y="1360805"/>
              <a:ext cx="2880000" cy="1440000"/>
            </a:xfrm>
            <a:prstGeom prst="parallelogram">
              <a:avLst>
                <a:gd name="adj" fmla="val 67433"/>
              </a:avLst>
            </a:prstGeom>
            <a:solidFill>
              <a:schemeClr val="bg1"/>
            </a:solidFill>
            <a:ln w="25400">
              <a:solidFill>
                <a:srgbClr val="00B05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平行四边形 173">
              <a:extLst>
                <a:ext uri="{FF2B5EF4-FFF2-40B4-BE49-F238E27FC236}">
                  <a16:creationId xmlns:a16="http://schemas.microsoft.com/office/drawing/2014/main" id="{B55A27F4-1396-488D-9947-71AF860A5D10}"/>
                </a:ext>
              </a:extLst>
            </p:cNvPr>
            <p:cNvSpPr/>
            <p:nvPr/>
          </p:nvSpPr>
          <p:spPr>
            <a:xfrm>
              <a:off x="5193665" y="778510"/>
              <a:ext cx="2880000" cy="1440000"/>
            </a:xfrm>
            <a:prstGeom prst="parallelogram">
              <a:avLst>
                <a:gd name="adj" fmla="val 67433"/>
              </a:avLst>
            </a:prstGeom>
            <a:solidFill>
              <a:schemeClr val="bg1"/>
            </a:solidFill>
            <a:ln w="25400">
              <a:solidFill>
                <a:srgbClr val="00B05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5" name="肘形连接符 80">
              <a:extLst>
                <a:ext uri="{FF2B5EF4-FFF2-40B4-BE49-F238E27FC236}">
                  <a16:creationId xmlns:a16="http://schemas.microsoft.com/office/drawing/2014/main" id="{EFC56D69-8844-461E-9F7D-179829D846EA}"/>
                </a:ext>
              </a:extLst>
            </p:cNvPr>
            <p:cNvCxnSpPr/>
            <p:nvPr/>
          </p:nvCxnSpPr>
          <p:spPr>
            <a:xfrm>
              <a:off x="7810500" y="1579880"/>
              <a:ext cx="684000" cy="934720"/>
            </a:xfrm>
            <a:prstGeom prst="bentConnector3">
              <a:avLst>
                <a:gd name="adj1" fmla="val 69132"/>
              </a:avLst>
            </a:prstGeom>
            <a:ln w="15875">
              <a:solidFill>
                <a:schemeClr val="accent5">
                  <a:lumMod val="75000"/>
                  <a:alpha val="7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直接箭头连接符 191">
            <a:extLst>
              <a:ext uri="{FF2B5EF4-FFF2-40B4-BE49-F238E27FC236}">
                <a16:creationId xmlns:a16="http://schemas.microsoft.com/office/drawing/2014/main" id="{B12C602B-3C67-4C88-9922-8BC056118BB9}"/>
              </a:ext>
            </a:extLst>
          </p:cNvPr>
          <p:cNvCxnSpPr>
            <a:cxnSpLocks/>
          </p:cNvCxnSpPr>
          <p:nvPr/>
        </p:nvCxnSpPr>
        <p:spPr>
          <a:xfrm flipV="1">
            <a:off x="1247885" y="5431793"/>
            <a:ext cx="3600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文本框 192">
            <a:extLst>
              <a:ext uri="{FF2B5EF4-FFF2-40B4-BE49-F238E27FC236}">
                <a16:creationId xmlns:a16="http://schemas.microsoft.com/office/drawing/2014/main" id="{BF7A9EBA-6978-4E73-AE07-C67582AECAA5}"/>
              </a:ext>
            </a:extLst>
          </p:cNvPr>
          <p:cNvSpPr txBox="1"/>
          <p:nvPr/>
        </p:nvSpPr>
        <p:spPr>
          <a:xfrm>
            <a:off x="1724400" y="5251313"/>
            <a:ext cx="1790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Up-sampling</a:t>
            </a:r>
          </a:p>
        </p:txBody>
      </p: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7B14FAE3-313B-4456-8000-9DE5CEC2A0FA}"/>
              </a:ext>
            </a:extLst>
          </p:cNvPr>
          <p:cNvCxnSpPr>
            <a:cxnSpLocks/>
          </p:cNvCxnSpPr>
          <p:nvPr/>
        </p:nvCxnSpPr>
        <p:spPr>
          <a:xfrm flipV="1">
            <a:off x="1247885" y="5738993"/>
            <a:ext cx="360000" cy="9525"/>
          </a:xfrm>
          <a:prstGeom prst="straightConnector1">
            <a:avLst/>
          </a:prstGeom>
          <a:ln w="25400" cmpd="sng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文本框 194">
            <a:extLst>
              <a:ext uri="{FF2B5EF4-FFF2-40B4-BE49-F238E27FC236}">
                <a16:creationId xmlns:a16="http://schemas.microsoft.com/office/drawing/2014/main" id="{8642D667-ECF4-42FD-91A1-C2FB0436FEBC}"/>
              </a:ext>
            </a:extLst>
          </p:cNvPr>
          <p:cNvSpPr txBox="1"/>
          <p:nvPr/>
        </p:nvSpPr>
        <p:spPr>
          <a:xfrm>
            <a:off x="1724400" y="5590403"/>
            <a:ext cx="1891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Skip-connection</a:t>
            </a:r>
          </a:p>
        </p:txBody>
      </p:sp>
      <p:sp>
        <p:nvSpPr>
          <p:cNvPr id="196" name="椭圆 195">
            <a:extLst>
              <a:ext uri="{FF2B5EF4-FFF2-40B4-BE49-F238E27FC236}">
                <a16:creationId xmlns:a16="http://schemas.microsoft.com/office/drawing/2014/main" id="{23A7DDF6-2C92-45F6-840D-EF0E29B0F8FD}"/>
              </a:ext>
            </a:extLst>
          </p:cNvPr>
          <p:cNvSpPr/>
          <p:nvPr/>
        </p:nvSpPr>
        <p:spPr>
          <a:xfrm>
            <a:off x="1248785" y="5943368"/>
            <a:ext cx="360000" cy="360000"/>
          </a:xfrm>
          <a:prstGeom prst="ellipse">
            <a:avLst/>
          </a:prstGeom>
          <a:solidFill>
            <a:schemeClr val="accent3">
              <a:lumMod val="40000"/>
              <a:lumOff val="60000"/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23B0CEA2-3AEB-45DD-9825-C541D18DDDEB}"/>
              </a:ext>
            </a:extLst>
          </p:cNvPr>
          <p:cNvSpPr txBox="1"/>
          <p:nvPr/>
        </p:nvSpPr>
        <p:spPr>
          <a:xfrm>
            <a:off x="1723085" y="5975848"/>
            <a:ext cx="18916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Convolution</a:t>
            </a:r>
          </a:p>
        </p:txBody>
      </p:sp>
      <p:pic>
        <p:nvPicPr>
          <p:cNvPr id="198" name="图片 60" descr="303b32303039333039333bbcd3">
            <a:extLst>
              <a:ext uri="{FF2B5EF4-FFF2-40B4-BE49-F238E27FC236}">
                <a16:creationId xmlns:a16="http://schemas.microsoft.com/office/drawing/2014/main" id="{3407805F-BF30-4738-980E-EF77A2580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0510" y="5192808"/>
            <a:ext cx="439420" cy="439420"/>
          </a:xfrm>
          <a:prstGeom prst="rect">
            <a:avLst/>
          </a:prstGeom>
        </p:spPr>
      </p:pic>
      <p:sp>
        <p:nvSpPr>
          <p:cNvPr id="199" name="文本框 198">
            <a:extLst>
              <a:ext uri="{FF2B5EF4-FFF2-40B4-BE49-F238E27FC236}">
                <a16:creationId xmlns:a16="http://schemas.microsoft.com/office/drawing/2014/main" id="{A70ABAB2-327F-4E1B-93EF-326B0137986C}"/>
              </a:ext>
            </a:extLst>
          </p:cNvPr>
          <p:cNvSpPr txBox="1"/>
          <p:nvPr/>
        </p:nvSpPr>
        <p:spPr>
          <a:xfrm>
            <a:off x="6249930" y="5259778"/>
            <a:ext cx="1645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ym typeface="+mn-ea"/>
              </a:rPr>
              <a:t>add</a:t>
            </a:r>
          </a:p>
        </p:txBody>
      </p: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95E25F6C-B18B-44F0-AC04-E14E4A67401E}"/>
              </a:ext>
            </a:extLst>
          </p:cNvPr>
          <p:cNvCxnSpPr/>
          <p:nvPr/>
        </p:nvCxnSpPr>
        <p:spPr>
          <a:xfrm>
            <a:off x="5858215" y="5753319"/>
            <a:ext cx="3600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本框 200">
            <a:extLst>
              <a:ext uri="{FF2B5EF4-FFF2-40B4-BE49-F238E27FC236}">
                <a16:creationId xmlns:a16="http://schemas.microsoft.com/office/drawing/2014/main" id="{E1CD90CE-BBB3-49F8-B278-1C2813448734}"/>
              </a:ext>
            </a:extLst>
          </p:cNvPr>
          <p:cNvSpPr txBox="1"/>
          <p:nvPr/>
        </p:nvSpPr>
        <p:spPr>
          <a:xfrm>
            <a:off x="6241015" y="5598519"/>
            <a:ext cx="2235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ym typeface="+mn-ea"/>
              </a:rPr>
              <a:t>conv and </a:t>
            </a:r>
            <a:r>
              <a:rPr lang="en-US" altLang="zh-CN" sz="1400" dirty="0" err="1">
                <a:sym typeface="+mn-ea"/>
              </a:rPr>
              <a:t>upsample</a:t>
            </a:r>
            <a:endParaRPr lang="en-US" altLang="zh-CN" sz="1400" dirty="0">
              <a:sym typeface="+mn-ea"/>
            </a:endParaRPr>
          </a:p>
        </p:txBody>
      </p:sp>
      <p:cxnSp>
        <p:nvCxnSpPr>
          <p:cNvPr id="202" name="肘形连接符 65">
            <a:extLst>
              <a:ext uri="{FF2B5EF4-FFF2-40B4-BE49-F238E27FC236}">
                <a16:creationId xmlns:a16="http://schemas.microsoft.com/office/drawing/2014/main" id="{5FC51D8F-D77F-4CB6-9161-F2304B9A6816}"/>
              </a:ext>
            </a:extLst>
          </p:cNvPr>
          <p:cNvCxnSpPr/>
          <p:nvPr/>
        </p:nvCxnSpPr>
        <p:spPr>
          <a:xfrm rot="5400000">
            <a:off x="5917805" y="5990214"/>
            <a:ext cx="180000" cy="252000"/>
          </a:xfrm>
          <a:prstGeom prst="bentConnector3">
            <a:avLst>
              <a:gd name="adj1" fmla="val 9995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280C470B-0266-42BA-B611-8BA7F83CF837}"/>
              </a:ext>
            </a:extLst>
          </p:cNvPr>
          <p:cNvSpPr txBox="1"/>
          <p:nvPr/>
        </p:nvSpPr>
        <p:spPr>
          <a:xfrm>
            <a:off x="6241015" y="5970969"/>
            <a:ext cx="96051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400" dirty="0" err="1">
                <a:sym typeface="+mn-ea"/>
              </a:rPr>
              <a:t>upsample</a:t>
            </a:r>
            <a:endParaRPr lang="en-US" altLang="zh-CN" sz="1400" dirty="0"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63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解码器架构选择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F027DD-4081-43FF-BA71-C74A0BEE5F8D}"/>
              </a:ext>
            </a:extLst>
          </p:cNvPr>
          <p:cNvSpPr txBox="1"/>
          <p:nvPr/>
        </p:nvSpPr>
        <p:spPr>
          <a:xfrm>
            <a:off x="236341" y="1364803"/>
            <a:ext cx="8478175" cy="1737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主流语义分割网络实验结果：</a:t>
            </a:r>
            <a:endParaRPr lang="en-US" altLang="zh-CN" sz="2800" b="1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     为了保证结果足够接近真实成绩并且可以稳定复现，我们在</a:t>
            </a: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Tesla T4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显卡上进行了主流框架的交叉验证准确率和耗时统计：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29D17C18-DC69-42B5-AB86-BA56FA40D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57048"/>
              </p:ext>
            </p:extLst>
          </p:nvPr>
        </p:nvGraphicFramePr>
        <p:xfrm>
          <a:off x="140178" y="3376824"/>
          <a:ext cx="8863008" cy="31176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876">
                  <a:extLst>
                    <a:ext uri="{9D8B030D-6E8A-4147-A177-3AD203B41FA5}">
                      <a16:colId xmlns:a16="http://schemas.microsoft.com/office/drawing/2014/main" val="3232002953"/>
                    </a:ext>
                  </a:extLst>
                </a:gridCol>
                <a:gridCol w="1107876">
                  <a:extLst>
                    <a:ext uri="{9D8B030D-6E8A-4147-A177-3AD203B41FA5}">
                      <a16:colId xmlns:a16="http://schemas.microsoft.com/office/drawing/2014/main" val="1154535058"/>
                    </a:ext>
                  </a:extLst>
                </a:gridCol>
                <a:gridCol w="1107876">
                  <a:extLst>
                    <a:ext uri="{9D8B030D-6E8A-4147-A177-3AD203B41FA5}">
                      <a16:colId xmlns:a16="http://schemas.microsoft.com/office/drawing/2014/main" val="737342101"/>
                    </a:ext>
                  </a:extLst>
                </a:gridCol>
                <a:gridCol w="1107876">
                  <a:extLst>
                    <a:ext uri="{9D8B030D-6E8A-4147-A177-3AD203B41FA5}">
                      <a16:colId xmlns:a16="http://schemas.microsoft.com/office/drawing/2014/main" val="1481329476"/>
                    </a:ext>
                  </a:extLst>
                </a:gridCol>
                <a:gridCol w="982451">
                  <a:extLst>
                    <a:ext uri="{9D8B030D-6E8A-4147-A177-3AD203B41FA5}">
                      <a16:colId xmlns:a16="http://schemas.microsoft.com/office/drawing/2014/main" val="3050642727"/>
                    </a:ext>
                  </a:extLst>
                </a:gridCol>
                <a:gridCol w="1233301">
                  <a:extLst>
                    <a:ext uri="{9D8B030D-6E8A-4147-A177-3AD203B41FA5}">
                      <a16:colId xmlns:a16="http://schemas.microsoft.com/office/drawing/2014/main" val="169972324"/>
                    </a:ext>
                  </a:extLst>
                </a:gridCol>
                <a:gridCol w="1107876">
                  <a:extLst>
                    <a:ext uri="{9D8B030D-6E8A-4147-A177-3AD203B41FA5}">
                      <a16:colId xmlns:a16="http://schemas.microsoft.com/office/drawing/2014/main" val="1529994950"/>
                    </a:ext>
                  </a:extLst>
                </a:gridCol>
                <a:gridCol w="1107876">
                  <a:extLst>
                    <a:ext uri="{9D8B030D-6E8A-4147-A177-3AD203B41FA5}">
                      <a16:colId xmlns:a16="http://schemas.microsoft.com/office/drawing/2014/main" val="2646128423"/>
                    </a:ext>
                  </a:extLst>
                </a:gridCol>
              </a:tblGrid>
              <a:tr h="984136">
                <a:tc>
                  <a:txBody>
                    <a:bodyPr/>
                    <a:lstStyle/>
                    <a:p>
                      <a:pPr algn="ctr"/>
                      <a:endParaRPr lang="zh-CN" altLang="en-US" sz="190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0" dirty="0" err="1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Unet</a:t>
                      </a:r>
                      <a:r>
                        <a:rPr lang="en-US" altLang="zh-CN" sz="1200" b="0" kern="1200" dirty="0">
                          <a:solidFill>
                            <a:schemeClr val="lt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  <a:cs typeface="+mn-cs"/>
                        </a:rPr>
                        <a:t>[4]</a:t>
                      </a:r>
                      <a:endParaRPr lang="en-US" altLang="zh-CN" sz="1200" b="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(baseline)</a:t>
                      </a:r>
                      <a:endParaRPr lang="zh-CN" altLang="en-US" sz="1600" b="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1" dirty="0" err="1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scse-Unet</a:t>
                      </a:r>
                      <a:endParaRPr lang="zh-CN" altLang="en-US" sz="12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1" dirty="0" err="1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Unet</a:t>
                      </a:r>
                      <a:r>
                        <a:rPr lang="en-US" altLang="zh-CN" sz="1900" b="1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++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lt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  <a:cs typeface="+mn-cs"/>
                        </a:rPr>
                        <a:t>[5]</a:t>
                      </a:r>
                      <a:endParaRPr lang="zh-CN" altLang="en-US" sz="12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FPN</a:t>
                      </a:r>
                      <a:r>
                        <a:rPr lang="en-US" altLang="zh-CN" sz="1200" b="0" kern="1200" dirty="0">
                          <a:solidFill>
                            <a:schemeClr val="lt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  <a:cs typeface="+mn-cs"/>
                        </a:rPr>
                        <a:t>[6]</a:t>
                      </a:r>
                      <a:endParaRPr lang="zh-CN" altLang="en-US" sz="1200" b="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DeepLabV3+</a:t>
                      </a:r>
                      <a:r>
                        <a:rPr lang="en-US" altLang="zh-CN" sz="1200" b="0" kern="1200" dirty="0">
                          <a:solidFill>
                            <a:schemeClr val="lt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  <a:cs typeface="+mn-cs"/>
                        </a:rPr>
                        <a:t>[7]</a:t>
                      </a:r>
                      <a:endParaRPr lang="zh-CN" altLang="en-US" sz="1200" b="0" i="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0" dirty="0" err="1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PSPNet</a:t>
                      </a:r>
                      <a:endParaRPr lang="en-US" altLang="zh-CN" sz="1900" b="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lt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  <a:cs typeface="+mn-cs"/>
                        </a:rPr>
                        <a:t>[8]</a:t>
                      </a:r>
                      <a:endParaRPr lang="zh-CN" altLang="en-US" sz="1200" b="0" i="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0" dirty="0" err="1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MANet</a:t>
                      </a:r>
                      <a:endParaRPr lang="en-US" altLang="zh-CN" sz="1900" b="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lt1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  <a:cs typeface="+mn-cs"/>
                        </a:rPr>
                        <a:t>[9]</a:t>
                      </a:r>
                      <a:endParaRPr lang="zh-CN" altLang="en-US" sz="1200" b="0" i="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164857"/>
                  </a:ext>
                </a:extLst>
              </a:tr>
              <a:tr h="7749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准确率 </a:t>
                      </a:r>
                      <a:r>
                        <a:rPr lang="en-US" altLang="zh-CN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%</a:t>
                      </a:r>
                      <a:endParaRPr lang="zh-CN" altLang="en-US" sz="190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80.15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80.86</a:t>
                      </a:r>
                      <a:endParaRPr lang="zh-CN" altLang="en-US" sz="19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80.89</a:t>
                      </a:r>
                      <a:endParaRPr lang="zh-CN" altLang="en-US" sz="19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80.91</a:t>
                      </a:r>
                      <a:endParaRPr lang="zh-CN" altLang="en-US" sz="19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80.72</a:t>
                      </a:r>
                      <a:endParaRPr lang="zh-CN" altLang="en-US" sz="190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75.13</a:t>
                      </a:r>
                      <a:endParaRPr lang="zh-CN" altLang="en-US" sz="190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60.01</a:t>
                      </a:r>
                      <a:endParaRPr lang="zh-CN" altLang="en-US" sz="190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8429010"/>
                  </a:ext>
                </a:extLst>
              </a:tr>
              <a:tr h="6656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变化 </a:t>
                      </a:r>
                      <a:r>
                        <a:rPr lang="en-US" altLang="zh-CN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%</a:t>
                      </a:r>
                      <a:endParaRPr lang="zh-CN" altLang="en-US" sz="190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0 (base)</a:t>
                      </a:r>
                      <a:endParaRPr lang="zh-CN" altLang="en-US" sz="19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solidFill>
                            <a:srgbClr val="FF000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0.71↑</a:t>
                      </a:r>
                      <a:endParaRPr lang="zh-CN" altLang="en-US" sz="1900" b="1" dirty="0">
                        <a:solidFill>
                          <a:srgbClr val="FF000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solidFill>
                            <a:srgbClr val="FF000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0.74↑</a:t>
                      </a:r>
                      <a:endParaRPr lang="zh-CN" altLang="en-US" sz="1900" b="1" dirty="0">
                        <a:solidFill>
                          <a:srgbClr val="FF000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solidFill>
                            <a:srgbClr val="FF000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0.76↑</a:t>
                      </a:r>
                      <a:endParaRPr lang="zh-CN" altLang="en-US" sz="1900" b="1" dirty="0">
                        <a:solidFill>
                          <a:srgbClr val="FF000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solidFill>
                            <a:srgbClr val="FF000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0.57↑</a:t>
                      </a:r>
                      <a:endParaRPr lang="zh-CN" altLang="en-US" sz="1900" dirty="0">
                        <a:solidFill>
                          <a:srgbClr val="FF000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solidFill>
                            <a:srgbClr val="00B05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5.02↓</a:t>
                      </a:r>
                      <a:endParaRPr lang="zh-CN" altLang="en-US" sz="1900" dirty="0">
                        <a:solidFill>
                          <a:srgbClr val="00B05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solidFill>
                            <a:srgbClr val="00B05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20.14↓</a:t>
                      </a:r>
                      <a:endParaRPr lang="zh-CN" altLang="en-US" sz="1900" dirty="0">
                        <a:solidFill>
                          <a:srgbClr val="00B05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3317745"/>
                  </a:ext>
                </a:extLst>
              </a:tr>
              <a:tr h="6929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训练时间 </a:t>
                      </a:r>
                      <a:r>
                        <a:rPr lang="en-US" altLang="zh-CN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(h)</a:t>
                      </a:r>
                      <a:endParaRPr lang="zh-CN" altLang="en-US" sz="190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6.52</a:t>
                      </a:r>
                      <a:endParaRPr lang="zh-CN" altLang="en-US" sz="190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7.29</a:t>
                      </a:r>
                      <a:endParaRPr lang="zh-CN" altLang="en-US" sz="19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7.96</a:t>
                      </a:r>
                      <a:endParaRPr lang="zh-CN" altLang="en-US" sz="19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1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5.17</a:t>
                      </a:r>
                      <a:endParaRPr lang="zh-CN" altLang="en-US" sz="1900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14.57</a:t>
                      </a:r>
                      <a:endParaRPr lang="zh-CN" altLang="en-US" sz="190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8.83</a:t>
                      </a:r>
                      <a:endParaRPr lang="zh-CN" altLang="en-US" sz="190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10.11</a:t>
                      </a:r>
                      <a:endParaRPr lang="zh-CN" altLang="en-US" sz="1900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11381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2677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614795" y="133350"/>
            <a:ext cx="2211070" cy="449580"/>
          </a:xfrm>
          <a:prstGeom prst="rect">
            <a:avLst/>
          </a:prstGeom>
        </p:spPr>
      </p:pic>
      <p:sp>
        <p:nvSpPr>
          <p:cNvPr id="6" name="ïṡ1íḋê">
            <a:extLst>
              <a:ext uri="{FF2B5EF4-FFF2-40B4-BE49-F238E27FC236}">
                <a16:creationId xmlns:a16="http://schemas.microsoft.com/office/drawing/2014/main" id="{88D19B11-75F8-4C3D-8DA7-9660C1A1C209}"/>
              </a:ext>
            </a:extLst>
          </p:cNvPr>
          <p:cNvSpPr txBox="1"/>
          <p:nvPr/>
        </p:nvSpPr>
        <p:spPr>
          <a:xfrm>
            <a:off x="1417055" y="514915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解决方案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B385600D-A943-4F13-91EB-6B3DC4D69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390944"/>
              </p:ext>
            </p:extLst>
          </p:nvPr>
        </p:nvGraphicFramePr>
        <p:xfrm>
          <a:off x="288098" y="1737716"/>
          <a:ext cx="8704888" cy="467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89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614795" y="133350"/>
            <a:ext cx="2211070" cy="44958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D2C169B-795B-4FD6-8570-6FACA2525DE4}"/>
              </a:ext>
            </a:extLst>
          </p:cNvPr>
          <p:cNvSpPr/>
          <p:nvPr/>
        </p:nvSpPr>
        <p:spPr>
          <a:xfrm>
            <a:off x="5346089" y="1375843"/>
            <a:ext cx="304800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E5957F-5A1B-4B9A-B650-B14B5CECA248}"/>
              </a:ext>
            </a:extLst>
          </p:cNvPr>
          <p:cNvSpPr txBox="1"/>
          <p:nvPr/>
        </p:nvSpPr>
        <p:spPr>
          <a:xfrm>
            <a:off x="5796468" y="1337743"/>
            <a:ext cx="21420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FPN</a:t>
            </a:r>
            <a:endParaRPr lang="zh-CN" altLang="en-US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AA03421-80C8-42FF-98CB-8B040AAAA42D}"/>
              </a:ext>
            </a:extLst>
          </p:cNvPr>
          <p:cNvSpPr/>
          <p:nvPr/>
        </p:nvSpPr>
        <p:spPr>
          <a:xfrm>
            <a:off x="5346089" y="1883843"/>
            <a:ext cx="304800" cy="304800"/>
          </a:xfrm>
          <a:prstGeom prst="ellipse">
            <a:avLst/>
          </a:prstGeom>
          <a:solidFill>
            <a:srgbClr val="FD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926D69-0772-4837-8B46-B7508A35F630}"/>
              </a:ext>
            </a:extLst>
          </p:cNvPr>
          <p:cNvSpPr txBox="1"/>
          <p:nvPr/>
        </p:nvSpPr>
        <p:spPr>
          <a:xfrm>
            <a:off x="5796468" y="1845743"/>
            <a:ext cx="21420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scse-Unet</a:t>
            </a:r>
            <a:endParaRPr lang="zh-CN" altLang="en-US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726B1AA-3BD8-46BF-B79C-FB5AF74F31F3}"/>
              </a:ext>
            </a:extLst>
          </p:cNvPr>
          <p:cNvSpPr/>
          <p:nvPr/>
        </p:nvSpPr>
        <p:spPr>
          <a:xfrm>
            <a:off x="5346089" y="2352155"/>
            <a:ext cx="304800" cy="304800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EF1F1AA-0FEF-4317-B20D-88CEB1B3E157}"/>
              </a:ext>
            </a:extLst>
          </p:cNvPr>
          <p:cNvSpPr txBox="1"/>
          <p:nvPr/>
        </p:nvSpPr>
        <p:spPr>
          <a:xfrm>
            <a:off x="5796468" y="2314055"/>
            <a:ext cx="21420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Unet</a:t>
            </a:r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++</a:t>
            </a:r>
            <a:endParaRPr lang="zh-CN" altLang="en-US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F17B6FE-8697-433B-AA64-82CF7F2862BB}"/>
              </a:ext>
            </a:extLst>
          </p:cNvPr>
          <p:cNvSpPr/>
          <p:nvPr/>
        </p:nvSpPr>
        <p:spPr>
          <a:xfrm>
            <a:off x="5346089" y="2786813"/>
            <a:ext cx="304800" cy="304800"/>
          </a:xfrm>
          <a:prstGeom prst="ellipse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A5BF3B-FD79-4EA0-8835-ED03E71F2979}"/>
              </a:ext>
            </a:extLst>
          </p:cNvPr>
          <p:cNvSpPr txBox="1"/>
          <p:nvPr/>
        </p:nvSpPr>
        <p:spPr>
          <a:xfrm>
            <a:off x="5796468" y="2748713"/>
            <a:ext cx="21420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Fusion</a:t>
            </a:r>
            <a:endParaRPr lang="zh-CN" altLang="en-US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97804D7-5CCB-4FC2-AB30-E7D5716CD14A}"/>
              </a:ext>
            </a:extLst>
          </p:cNvPr>
          <p:cNvSpPr/>
          <p:nvPr/>
        </p:nvSpPr>
        <p:spPr>
          <a:xfrm>
            <a:off x="5346089" y="909046"/>
            <a:ext cx="304800" cy="304800"/>
          </a:xfrm>
          <a:prstGeom prst="ellipse">
            <a:avLst/>
          </a:prstGeom>
          <a:solidFill>
            <a:srgbClr val="07FD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00C280-76AD-4D02-9A75-413E68CED226}"/>
              </a:ext>
            </a:extLst>
          </p:cNvPr>
          <p:cNvSpPr txBox="1"/>
          <p:nvPr/>
        </p:nvSpPr>
        <p:spPr>
          <a:xfrm>
            <a:off x="5796468" y="870946"/>
            <a:ext cx="21420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Mask</a:t>
            </a:r>
            <a:endParaRPr lang="zh-CN" altLang="en-US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17" name="图片 16" descr="图片包含 水果, 桌子, 食物, 躺&#10;&#10;描述已自动生成">
            <a:extLst>
              <a:ext uri="{FF2B5EF4-FFF2-40B4-BE49-F238E27FC236}">
                <a16:creationId xmlns:a16="http://schemas.microsoft.com/office/drawing/2014/main" id="{FC3B1F46-2966-4DA8-8413-566764979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03" y="3314030"/>
            <a:ext cx="3005518" cy="3339464"/>
          </a:xfrm>
          <a:prstGeom prst="rect">
            <a:avLst/>
          </a:prstGeom>
        </p:spPr>
      </p:pic>
      <p:pic>
        <p:nvPicPr>
          <p:cNvPr id="19" name="图片 18" descr="图片包含 室内, 蛋糕, 桌子, 食物&#10;&#10;描述已自动生成">
            <a:extLst>
              <a:ext uri="{FF2B5EF4-FFF2-40B4-BE49-F238E27FC236}">
                <a16:creationId xmlns:a16="http://schemas.microsoft.com/office/drawing/2014/main" id="{DBDC351C-1539-49CF-8E44-8A7D3F265B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"/>
          <a:stretch/>
        </p:blipFill>
        <p:spPr>
          <a:xfrm>
            <a:off x="946303" y="204506"/>
            <a:ext cx="3007352" cy="2925207"/>
          </a:xfrm>
          <a:prstGeom prst="rect">
            <a:avLst/>
          </a:prstGeom>
        </p:spPr>
      </p:pic>
      <p:graphicFrame>
        <p:nvGraphicFramePr>
          <p:cNvPr id="20" name="表格 20">
            <a:extLst>
              <a:ext uri="{FF2B5EF4-FFF2-40B4-BE49-F238E27FC236}">
                <a16:creationId xmlns:a16="http://schemas.microsoft.com/office/drawing/2014/main" id="{8E223617-6265-4757-992F-9A1E43944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19887"/>
              </p:ext>
            </p:extLst>
          </p:nvPr>
        </p:nvGraphicFramePr>
        <p:xfrm>
          <a:off x="4749605" y="3631214"/>
          <a:ext cx="3596610" cy="27627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8870">
                  <a:extLst>
                    <a:ext uri="{9D8B030D-6E8A-4147-A177-3AD203B41FA5}">
                      <a16:colId xmlns:a16="http://schemas.microsoft.com/office/drawing/2014/main" val="3254124431"/>
                    </a:ext>
                  </a:extLst>
                </a:gridCol>
                <a:gridCol w="1198870">
                  <a:extLst>
                    <a:ext uri="{9D8B030D-6E8A-4147-A177-3AD203B41FA5}">
                      <a16:colId xmlns:a16="http://schemas.microsoft.com/office/drawing/2014/main" val="1695284739"/>
                    </a:ext>
                  </a:extLst>
                </a:gridCol>
                <a:gridCol w="1198870">
                  <a:extLst>
                    <a:ext uri="{9D8B030D-6E8A-4147-A177-3AD203B41FA5}">
                      <a16:colId xmlns:a16="http://schemas.microsoft.com/office/drawing/2014/main" val="1674296258"/>
                    </a:ext>
                  </a:extLst>
                </a:gridCol>
              </a:tblGrid>
              <a:tr h="482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分割方案</a:t>
                      </a:r>
                      <a:endParaRPr lang="zh-CN" altLang="en-US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准确率</a:t>
                      </a:r>
                      <a:endParaRPr lang="zh-CN" altLang="en-US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差异</a:t>
                      </a:r>
                      <a:endParaRPr lang="zh-CN" altLang="en-US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7093342"/>
                  </a:ext>
                </a:extLst>
              </a:tr>
              <a:tr h="482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FPN</a:t>
                      </a:r>
                      <a:endParaRPr lang="zh-CN" altLang="en-US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80.91</a:t>
                      </a:r>
                      <a:endParaRPr lang="en-US" altLang="zh-CN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-0.26</a:t>
                      </a:r>
                      <a:endParaRPr lang="zh-CN" altLang="en-US" b="1" dirty="0">
                        <a:solidFill>
                          <a:srgbClr val="00B05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58697"/>
                  </a:ext>
                </a:extLst>
              </a:tr>
              <a:tr h="8327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scse-Unet</a:t>
                      </a:r>
                      <a:endParaRPr lang="en-US" altLang="zh-CN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80.86</a:t>
                      </a:r>
                      <a:endParaRPr lang="en-US" altLang="zh-CN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-0.31</a:t>
                      </a:r>
                      <a:endParaRPr lang="zh-CN" altLang="en-US" b="1" dirty="0">
                        <a:solidFill>
                          <a:srgbClr val="00B05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7754883"/>
                  </a:ext>
                </a:extLst>
              </a:tr>
              <a:tr h="482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Unet</a:t>
                      </a:r>
                      <a:r>
                        <a:rPr lang="en-US" altLang="zh-CN" dirty="0"/>
                        <a:t>++</a:t>
                      </a:r>
                      <a:endParaRPr lang="en-US" altLang="zh-CN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80.89</a:t>
                      </a:r>
                      <a:endParaRPr lang="en-US" altLang="zh-CN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-0.28</a:t>
                      </a:r>
                      <a:endParaRPr lang="zh-CN" altLang="en-US" b="1" dirty="0">
                        <a:solidFill>
                          <a:srgbClr val="00B05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083538"/>
                  </a:ext>
                </a:extLst>
              </a:tr>
              <a:tr h="48249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融合</a:t>
                      </a:r>
                      <a:endParaRPr lang="zh-CN" altLang="en-US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81.17</a:t>
                      </a:r>
                      <a:endParaRPr lang="zh-CN" altLang="en-US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SOTA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058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5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2760534" y="3429159"/>
            <a:ext cx="3832860" cy="918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741" tIns="43870" rIns="87741" bIns="43870">
            <a:spAutoFit/>
          </a:bodyPr>
          <a:lstStyle>
            <a:defPPr>
              <a:defRPr lang="zh-CN"/>
            </a:defPPr>
            <a:lvl1pPr>
              <a:defRPr sz="4000" spc="1200">
                <a:solidFill>
                  <a:schemeClr val="tx2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cs typeface="+mn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/>
            <a:r>
              <a:rPr lang="zh-CN" altLang="en-US" sz="5400" spc="1800" dirty="0">
                <a:solidFill>
                  <a:schemeClr val="bg1"/>
                </a:solidFill>
                <a:latin typeface="思源黑体" charset="0"/>
                <a:ea typeface="思源黑体" charset="0"/>
                <a:sym typeface="+mn-lt"/>
              </a:rPr>
              <a:t>团队介绍</a:t>
            </a:r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115418" y="2210276"/>
            <a:ext cx="3123094" cy="1015399"/>
          </a:xfrm>
          <a:prstGeom prst="rect">
            <a:avLst/>
          </a:prstGeom>
        </p:spPr>
        <p:txBody>
          <a:bodyPr wrap="none" rtlCol="0" anchor="ctr" anchorCtr="1">
            <a:noAutofit/>
          </a:bodyPr>
          <a:lstStyle/>
          <a:p>
            <a:pPr algn="ctr"/>
            <a:r>
              <a:rPr lang="en-US" altLang="zh-CN" sz="5000" b="1" spc="1200" dirty="0">
                <a:ln w="28575">
                  <a:noFill/>
                </a:ln>
                <a:gradFill>
                  <a:gsLst>
                    <a:gs pos="0">
                      <a:srgbClr val="BD2E3D"/>
                    </a:gs>
                    <a:gs pos="100000">
                      <a:srgbClr val="4C559B"/>
                    </a:gs>
                  </a:gsLst>
                  <a:lin ang="0" scaled="1"/>
                </a:gradFill>
                <a:latin typeface="思源黑体" charset="0"/>
                <a:ea typeface="微软雅黑" panose="020B0503020204020204" pitchFamily="34" charset="-122"/>
                <a:cs typeface="思源黑体" charset="0"/>
              </a:rPr>
              <a:t>PART 01</a:t>
            </a: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593205" y="6151245"/>
            <a:ext cx="221107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00"/>
    </mc:Choice>
    <mc:Fallback xmlns="">
      <p:transition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轻量级分类模型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01A9F3-C78F-4F05-BB5B-DD9782848C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51" y="1124984"/>
            <a:ext cx="3340717" cy="2869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9029D91-91F4-4C14-A732-52D874F495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47" y="3994484"/>
            <a:ext cx="2752825" cy="25499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C3351-65AE-4ED6-A5A8-D33CF9AC1F56}"/>
              </a:ext>
            </a:extLst>
          </p:cNvPr>
          <p:cNvSpPr txBox="1"/>
          <p:nvPr/>
        </p:nvSpPr>
        <p:spPr>
          <a:xfrm>
            <a:off x="384105" y="1271902"/>
            <a:ext cx="50758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采取</a:t>
            </a: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ImageNet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预训练的</a:t>
            </a:r>
            <a:r>
              <a:rPr lang="en-US" altLang="zh-CN" sz="24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MobileNetV3</a:t>
            </a:r>
            <a:r>
              <a:rPr lang="en-US" altLang="zh-CN" sz="12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[11</a:t>
            </a:r>
            <a:r>
              <a:rPr lang="en-US" altLang="zh-CN" sz="12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]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模型作为分类器</a:t>
            </a:r>
            <a:endParaRPr lang="en-US" altLang="zh-CN" sz="24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由于</a:t>
            </a:r>
            <a:r>
              <a:rPr lang="zh-CN" altLang="en-US" sz="2400" dirty="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过拟合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严重，没有继续增大的必要</a:t>
            </a:r>
            <a:endParaRPr lang="en-US" altLang="zh-CN" sz="24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本地交叉验证准确率</a:t>
            </a: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96.81%</a:t>
            </a: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对无肿瘤类（</a:t>
            </a:r>
            <a:r>
              <a:rPr lang="en-US" altLang="zh-CN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0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类）的分类灵敏度和特异性均达到</a:t>
            </a:r>
            <a:r>
              <a:rPr lang="en-US" altLang="zh-CN" sz="2400" b="1" dirty="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1.0</a:t>
            </a:r>
            <a:r>
              <a:rPr lang="zh-CN" altLang="en-US" sz="2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，基本可以认为不会误判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95FEBD0-B83C-4FE3-ADD6-D36C012A3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012" y="4467476"/>
            <a:ext cx="4089834" cy="2014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06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级联模型策略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5F59E9-B305-4390-8828-21EA8BCCDA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3" t="14337" r="16526" b="38127"/>
          <a:stretch/>
        </p:blipFill>
        <p:spPr>
          <a:xfrm>
            <a:off x="302313" y="1123315"/>
            <a:ext cx="8538738" cy="37657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F38EA3-E3D7-4016-9132-36F5CF818CDF}"/>
              </a:ext>
            </a:extLst>
          </p:cNvPr>
          <p:cNvSpPr txBox="1"/>
          <p:nvPr/>
        </p:nvSpPr>
        <p:spPr>
          <a:xfrm>
            <a:off x="302313" y="4736964"/>
            <a:ext cx="8538738" cy="1672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为了最大化数据利用率，训练阶段使用</a:t>
            </a:r>
            <a:r>
              <a:rPr lang="zh-CN" altLang="en-US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全部图像进行训练</a:t>
            </a:r>
            <a:endParaRPr lang="en-US" altLang="zh-CN" b="1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在</a:t>
            </a:r>
            <a:r>
              <a:rPr lang="zh-CN" altLang="en-US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推理阶段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，首先使用分类器对图像进行分类，若结果为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0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则</a:t>
            </a:r>
            <a:r>
              <a:rPr lang="zh-CN" altLang="en-US" b="1" dirty="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直接输出全黑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Mask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，若结果为癌组织则进入分割融合模型</a:t>
            </a:r>
            <a:endParaRPr lang="en-US" altLang="zh-CN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节省计算量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同时杜绝分割网络的噪声、误判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106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614795" y="133350"/>
            <a:ext cx="2211070" cy="4495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C6DA38-BAA5-4699-B7EF-D0E8B118EC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04" y="1033052"/>
            <a:ext cx="1361897" cy="17807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4D53E6-F55E-4609-A934-B405C08B43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228" y="1033053"/>
            <a:ext cx="1361897" cy="1780705"/>
          </a:xfrm>
          <a:prstGeom prst="rect">
            <a:avLst/>
          </a:prstGeom>
        </p:spPr>
      </p:pic>
      <p:pic>
        <p:nvPicPr>
          <p:cNvPr id="8" name="图片 7" descr="图片包含 游戏机&#10;&#10;描述已自动生成">
            <a:extLst>
              <a:ext uri="{FF2B5EF4-FFF2-40B4-BE49-F238E27FC236}">
                <a16:creationId xmlns:a16="http://schemas.microsoft.com/office/drawing/2014/main" id="{D10600CD-6759-4F14-B9FD-77DBC0E288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81" y="1033053"/>
            <a:ext cx="1361897" cy="1780705"/>
          </a:xfrm>
          <a:prstGeom prst="rect">
            <a:avLst/>
          </a:prstGeom>
        </p:spPr>
      </p:pic>
      <p:pic>
        <p:nvPicPr>
          <p:cNvPr id="10" name="图片 9" descr="图表, 地图, 散点图&#10;&#10;描述已自动生成">
            <a:extLst>
              <a:ext uri="{FF2B5EF4-FFF2-40B4-BE49-F238E27FC236}">
                <a16:creationId xmlns:a16="http://schemas.microsoft.com/office/drawing/2014/main" id="{E3FB5EC7-7A41-4BF0-9395-2A8DD341DD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06" y="2926788"/>
            <a:ext cx="2083636" cy="1518083"/>
          </a:xfrm>
          <a:prstGeom prst="rect">
            <a:avLst/>
          </a:prstGeom>
        </p:spPr>
      </p:pic>
      <p:pic>
        <p:nvPicPr>
          <p:cNvPr id="13" name="图片 12" descr="图片包含 游戏机&#10;&#10;描述已自动生成">
            <a:extLst>
              <a:ext uri="{FF2B5EF4-FFF2-40B4-BE49-F238E27FC236}">
                <a16:creationId xmlns:a16="http://schemas.microsoft.com/office/drawing/2014/main" id="{A4124792-4A73-424C-84E8-CB7E1062F6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924" y="2926473"/>
            <a:ext cx="2083637" cy="1518083"/>
          </a:xfrm>
          <a:prstGeom prst="rect">
            <a:avLst/>
          </a:prstGeom>
        </p:spPr>
      </p:pic>
      <p:pic>
        <p:nvPicPr>
          <p:cNvPr id="15" name="图片 14" descr="形状&#10;&#10;中度可信度描述已自动生成">
            <a:extLst>
              <a:ext uri="{FF2B5EF4-FFF2-40B4-BE49-F238E27FC236}">
                <a16:creationId xmlns:a16="http://schemas.microsoft.com/office/drawing/2014/main" id="{0BEF1068-D454-4F76-97BA-45C817A33F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71" y="2926472"/>
            <a:ext cx="2083637" cy="1518084"/>
          </a:xfrm>
          <a:prstGeom prst="rect">
            <a:avLst/>
          </a:prstGeom>
        </p:spPr>
      </p:pic>
      <p:pic>
        <p:nvPicPr>
          <p:cNvPr id="17" name="图片 16" descr="背景图案&#10;&#10;描述已自动生成">
            <a:extLst>
              <a:ext uri="{FF2B5EF4-FFF2-40B4-BE49-F238E27FC236}">
                <a16:creationId xmlns:a16="http://schemas.microsoft.com/office/drawing/2014/main" id="{AC7C3348-00B6-4999-AD43-89750C5AA3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90" y="4557590"/>
            <a:ext cx="1825170" cy="1797728"/>
          </a:xfrm>
          <a:prstGeom prst="rect">
            <a:avLst/>
          </a:prstGeom>
        </p:spPr>
      </p:pic>
      <p:pic>
        <p:nvPicPr>
          <p:cNvPr id="19" name="图片 18" descr="形状&#10;&#10;中度可信度描述已自动生成">
            <a:extLst>
              <a:ext uri="{FF2B5EF4-FFF2-40B4-BE49-F238E27FC236}">
                <a16:creationId xmlns:a16="http://schemas.microsoft.com/office/drawing/2014/main" id="{569196E7-356B-4680-B612-94A9A6AAD4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70" y="4557590"/>
            <a:ext cx="1825171" cy="1797729"/>
          </a:xfrm>
          <a:prstGeom prst="rect">
            <a:avLst/>
          </a:prstGeom>
        </p:spPr>
      </p:pic>
      <p:pic>
        <p:nvPicPr>
          <p:cNvPr id="21" name="图片 20" descr="黑暗中的光&#10;&#10;低可信度描述已自动生成">
            <a:extLst>
              <a:ext uri="{FF2B5EF4-FFF2-40B4-BE49-F238E27FC236}">
                <a16:creationId xmlns:a16="http://schemas.microsoft.com/office/drawing/2014/main" id="{FB66E4C0-1AC3-48B8-A95D-2EB66CCA7FF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102" y="4557590"/>
            <a:ext cx="1825171" cy="179772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41CA97F-D7D7-4643-92C6-791176805856}"/>
              </a:ext>
            </a:extLst>
          </p:cNvPr>
          <p:cNvSpPr txBox="1"/>
          <p:nvPr/>
        </p:nvSpPr>
        <p:spPr>
          <a:xfrm>
            <a:off x="1889151" y="6421675"/>
            <a:ext cx="69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原图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616EB9-B876-4B24-B386-AB3E60A44C72}"/>
              </a:ext>
            </a:extLst>
          </p:cNvPr>
          <p:cNvSpPr txBox="1"/>
          <p:nvPr/>
        </p:nvSpPr>
        <p:spPr>
          <a:xfrm>
            <a:off x="3921972" y="6389027"/>
            <a:ext cx="162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分割模型输出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3CEC00-17DD-4F2A-AD51-ABB99456119C}"/>
              </a:ext>
            </a:extLst>
          </p:cNvPr>
          <p:cNvSpPr txBox="1"/>
          <p:nvPr/>
        </p:nvSpPr>
        <p:spPr>
          <a:xfrm>
            <a:off x="6349073" y="6389027"/>
            <a:ext cx="152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Ground Truth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6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BatchTTA</a:t>
            </a:r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方法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7B4D8D0-85E2-4893-800D-ECE7FEA69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222460"/>
              </p:ext>
            </p:extLst>
          </p:nvPr>
        </p:nvGraphicFramePr>
        <p:xfrm>
          <a:off x="254211" y="2888402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272AF7A1-0668-48A6-87CB-3649BD1BE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930977"/>
              </p:ext>
            </p:extLst>
          </p:nvPr>
        </p:nvGraphicFramePr>
        <p:xfrm>
          <a:off x="1779742" y="1329708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EC5AB392-CECA-4BFF-B348-4F810CF6B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275823"/>
              </p:ext>
            </p:extLst>
          </p:nvPr>
        </p:nvGraphicFramePr>
        <p:xfrm>
          <a:off x="1774341" y="2187232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C9844F6B-6A2D-4478-A491-00C66C5C3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93803"/>
              </p:ext>
            </p:extLst>
          </p:nvPr>
        </p:nvGraphicFramePr>
        <p:xfrm>
          <a:off x="1774340" y="3041581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9C57D69A-3647-4A9C-9DE6-4FF793C15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565576"/>
              </p:ext>
            </p:extLst>
          </p:nvPr>
        </p:nvGraphicFramePr>
        <p:xfrm>
          <a:off x="1779741" y="3895930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graphicFrame>
        <p:nvGraphicFramePr>
          <p:cNvPr id="14" name="表格 6">
            <a:extLst>
              <a:ext uri="{FF2B5EF4-FFF2-40B4-BE49-F238E27FC236}">
                <a16:creationId xmlns:a16="http://schemas.microsoft.com/office/drawing/2014/main" id="{441532C1-57CE-490E-A774-A21822771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999643"/>
              </p:ext>
            </p:extLst>
          </p:nvPr>
        </p:nvGraphicFramePr>
        <p:xfrm>
          <a:off x="1774340" y="4753454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graphicFrame>
        <p:nvGraphicFramePr>
          <p:cNvPr id="15" name="表格 6">
            <a:extLst>
              <a:ext uri="{FF2B5EF4-FFF2-40B4-BE49-F238E27FC236}">
                <a16:creationId xmlns:a16="http://schemas.microsoft.com/office/drawing/2014/main" id="{8A097F53-4871-4E17-B8DA-B6AD1F8CA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353305"/>
              </p:ext>
            </p:extLst>
          </p:nvPr>
        </p:nvGraphicFramePr>
        <p:xfrm>
          <a:off x="1774339" y="5607803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85EFE0E-8EF8-4AE7-808E-EE2379063E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1" y="3744323"/>
            <a:ext cx="743283" cy="743283"/>
          </a:xfrm>
          <a:prstGeom prst="rect">
            <a:avLst/>
          </a:prstGeom>
        </p:spPr>
      </p:pic>
      <p:graphicFrame>
        <p:nvGraphicFramePr>
          <p:cNvPr id="18" name="表格 6">
            <a:extLst>
              <a:ext uri="{FF2B5EF4-FFF2-40B4-BE49-F238E27FC236}">
                <a16:creationId xmlns:a16="http://schemas.microsoft.com/office/drawing/2014/main" id="{AB13F158-53A1-450C-8712-CBB44E4E3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944123"/>
              </p:ext>
            </p:extLst>
          </p:nvPr>
        </p:nvGraphicFramePr>
        <p:xfrm>
          <a:off x="3253024" y="2797083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graphicFrame>
        <p:nvGraphicFramePr>
          <p:cNvPr id="19" name="表格 6">
            <a:extLst>
              <a:ext uri="{FF2B5EF4-FFF2-40B4-BE49-F238E27FC236}">
                <a16:creationId xmlns:a16="http://schemas.microsoft.com/office/drawing/2014/main" id="{045C5C5B-05F2-4552-B17C-FEF829621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813219"/>
              </p:ext>
            </p:extLst>
          </p:nvPr>
        </p:nvGraphicFramePr>
        <p:xfrm>
          <a:off x="3380524" y="2974536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graphicFrame>
        <p:nvGraphicFramePr>
          <p:cNvPr id="20" name="表格 6">
            <a:extLst>
              <a:ext uri="{FF2B5EF4-FFF2-40B4-BE49-F238E27FC236}">
                <a16:creationId xmlns:a16="http://schemas.microsoft.com/office/drawing/2014/main" id="{236801DB-32CE-460E-9892-18405BA9D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66129"/>
              </p:ext>
            </p:extLst>
          </p:nvPr>
        </p:nvGraphicFramePr>
        <p:xfrm>
          <a:off x="3497892" y="3156181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graphicFrame>
        <p:nvGraphicFramePr>
          <p:cNvPr id="21" name="表格 6">
            <a:extLst>
              <a:ext uri="{FF2B5EF4-FFF2-40B4-BE49-F238E27FC236}">
                <a16:creationId xmlns:a16="http://schemas.microsoft.com/office/drawing/2014/main" id="{66FE03FA-B955-4FE9-8C2D-BC4BFD975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890054"/>
              </p:ext>
            </p:extLst>
          </p:nvPr>
        </p:nvGraphicFramePr>
        <p:xfrm>
          <a:off x="3627587" y="3349069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graphicFrame>
        <p:nvGraphicFramePr>
          <p:cNvPr id="22" name="表格 6">
            <a:extLst>
              <a:ext uri="{FF2B5EF4-FFF2-40B4-BE49-F238E27FC236}">
                <a16:creationId xmlns:a16="http://schemas.microsoft.com/office/drawing/2014/main" id="{2CFF2208-1493-44EE-9A77-8DB6D0BB9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262876"/>
              </p:ext>
            </p:extLst>
          </p:nvPr>
        </p:nvGraphicFramePr>
        <p:xfrm>
          <a:off x="3757282" y="3522829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graphicFrame>
        <p:nvGraphicFramePr>
          <p:cNvPr id="23" name="表格 6">
            <a:extLst>
              <a:ext uri="{FF2B5EF4-FFF2-40B4-BE49-F238E27FC236}">
                <a16:creationId xmlns:a16="http://schemas.microsoft.com/office/drawing/2014/main" id="{009051ED-EBA9-4D51-8830-2D1E8F3CA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63921"/>
              </p:ext>
            </p:extLst>
          </p:nvPr>
        </p:nvGraphicFramePr>
        <p:xfrm>
          <a:off x="3886977" y="3658000"/>
          <a:ext cx="74328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598131501"/>
                    </a:ext>
                  </a:extLst>
                </a:gridCol>
                <a:gridCol w="369903">
                  <a:extLst>
                    <a:ext uri="{9D8B030D-6E8A-4147-A177-3AD203B41FA5}">
                      <a16:colId xmlns:a16="http://schemas.microsoft.com/office/drawing/2014/main" val="3719651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80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321562"/>
                  </a:ext>
                </a:extLst>
              </a:tr>
            </a:tbl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40B920DB-1175-4EC1-A4FE-127396A092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02" y="2776763"/>
            <a:ext cx="815829" cy="81582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8EA9542-C22A-459F-93BB-F6CB18FC34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02" y="2929163"/>
            <a:ext cx="815829" cy="81582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C1FB082-91FC-42B9-9C46-E6552FBD95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02" y="3081563"/>
            <a:ext cx="815829" cy="81582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28C06EC-0376-4B8F-82CF-E7BEBC407E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02" y="3233963"/>
            <a:ext cx="815829" cy="81582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7FB9689-E521-4386-9C13-84FC4CB05C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02" y="3386363"/>
            <a:ext cx="815829" cy="8158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AD47677-42AB-4560-B600-FD2D21E0C9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02" y="3538763"/>
            <a:ext cx="815829" cy="81582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6A7A89-871C-4129-AA4F-71FEBB5B9C3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07" y="3333064"/>
            <a:ext cx="743283" cy="743283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1B0E6627-AA28-492D-A7C4-0AC9D792D91A}"/>
              </a:ext>
            </a:extLst>
          </p:cNvPr>
          <p:cNvSpPr/>
          <p:nvPr/>
        </p:nvSpPr>
        <p:spPr>
          <a:xfrm>
            <a:off x="1138955" y="3455787"/>
            <a:ext cx="475668" cy="520857"/>
          </a:xfrm>
          <a:prstGeom prst="rightArrow">
            <a:avLst/>
          </a:prstGeom>
          <a:solidFill>
            <a:srgbClr val="71318F"/>
          </a:solidFill>
          <a:ln>
            <a:solidFill>
              <a:srgbClr val="011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30B5ED4E-F0EA-48E8-A163-865942521893}"/>
              </a:ext>
            </a:extLst>
          </p:cNvPr>
          <p:cNvSpPr/>
          <p:nvPr/>
        </p:nvSpPr>
        <p:spPr>
          <a:xfrm>
            <a:off x="2705050" y="3455786"/>
            <a:ext cx="475668" cy="520857"/>
          </a:xfrm>
          <a:prstGeom prst="rightArrow">
            <a:avLst/>
          </a:prstGeom>
          <a:solidFill>
            <a:srgbClr val="71318F"/>
          </a:solidFill>
          <a:ln>
            <a:solidFill>
              <a:srgbClr val="011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EB111908-E684-4075-96B6-83BD2350B028}"/>
              </a:ext>
            </a:extLst>
          </p:cNvPr>
          <p:cNvSpPr/>
          <p:nvPr/>
        </p:nvSpPr>
        <p:spPr>
          <a:xfrm>
            <a:off x="4862635" y="3456465"/>
            <a:ext cx="475668" cy="520857"/>
          </a:xfrm>
          <a:prstGeom prst="rightArrow">
            <a:avLst/>
          </a:prstGeom>
          <a:solidFill>
            <a:srgbClr val="71318F"/>
          </a:solidFill>
          <a:ln>
            <a:solidFill>
              <a:srgbClr val="011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D8E70B37-C4E4-43A6-A258-3CA8CF3D86AB}"/>
              </a:ext>
            </a:extLst>
          </p:cNvPr>
          <p:cNvSpPr/>
          <p:nvPr/>
        </p:nvSpPr>
        <p:spPr>
          <a:xfrm>
            <a:off x="7441702" y="3455787"/>
            <a:ext cx="475668" cy="520857"/>
          </a:xfrm>
          <a:prstGeom prst="rightArrow">
            <a:avLst/>
          </a:prstGeom>
          <a:solidFill>
            <a:srgbClr val="71318F"/>
          </a:solidFill>
          <a:ln>
            <a:solidFill>
              <a:srgbClr val="011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C90F206-4973-4473-BADD-3616F52268DA}"/>
              </a:ext>
            </a:extLst>
          </p:cNvPr>
          <p:cNvSpPr txBox="1"/>
          <p:nvPr/>
        </p:nvSpPr>
        <p:spPr>
          <a:xfrm>
            <a:off x="4493828" y="3136716"/>
            <a:ext cx="113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1</a:t>
            </a:r>
            <a:r>
              <a:rPr lang="zh-CN" altLang="en-US" sz="1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次推理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CE2F852-BC9A-4D79-B21E-54DCFA45C644}"/>
              </a:ext>
            </a:extLst>
          </p:cNvPr>
          <p:cNvSpPr txBox="1"/>
          <p:nvPr/>
        </p:nvSpPr>
        <p:spPr>
          <a:xfrm>
            <a:off x="2377704" y="3154980"/>
            <a:ext cx="113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合并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925D376-C119-4E83-B915-98E44E341FFB}"/>
              </a:ext>
            </a:extLst>
          </p:cNvPr>
          <p:cNvSpPr txBox="1"/>
          <p:nvPr/>
        </p:nvSpPr>
        <p:spPr>
          <a:xfrm>
            <a:off x="800015" y="3161812"/>
            <a:ext cx="113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8x</a:t>
            </a:r>
            <a:r>
              <a:rPr lang="zh-CN" altLang="en-US" sz="1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增强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852B3C8-0B88-479D-AA6A-B02C3052E6F6}"/>
              </a:ext>
            </a:extLst>
          </p:cNvPr>
          <p:cNvSpPr txBox="1"/>
          <p:nvPr/>
        </p:nvSpPr>
        <p:spPr>
          <a:xfrm>
            <a:off x="7101034" y="3117054"/>
            <a:ext cx="113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融合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9BE6FF2-3A82-43D6-B6CA-E49250256BF9}"/>
              </a:ext>
            </a:extLst>
          </p:cNvPr>
          <p:cNvSpPr txBox="1"/>
          <p:nvPr/>
        </p:nvSpPr>
        <p:spPr>
          <a:xfrm>
            <a:off x="3028083" y="1539795"/>
            <a:ext cx="566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  采取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90°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旋转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+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翻转的八种增强方式，将处理后图像作为</a:t>
            </a:r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batch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输入网络进行预测，仅需一次推理即可得到八个结果，与单图相比只</a:t>
            </a:r>
            <a:r>
              <a:rPr lang="zh-CN" altLang="en-US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额外增加</a:t>
            </a:r>
            <a:r>
              <a:rPr lang="en-US" altLang="zh-CN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20%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推理时间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598C8EA-E867-4756-B004-DD0C25AF9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094493"/>
              </p:ext>
            </p:extLst>
          </p:nvPr>
        </p:nvGraphicFramePr>
        <p:xfrm>
          <a:off x="3380524" y="4813677"/>
          <a:ext cx="5191557" cy="14630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30519">
                  <a:extLst>
                    <a:ext uri="{9D8B030D-6E8A-4147-A177-3AD203B41FA5}">
                      <a16:colId xmlns:a16="http://schemas.microsoft.com/office/drawing/2014/main" val="2796658539"/>
                    </a:ext>
                  </a:extLst>
                </a:gridCol>
                <a:gridCol w="1730519">
                  <a:extLst>
                    <a:ext uri="{9D8B030D-6E8A-4147-A177-3AD203B41FA5}">
                      <a16:colId xmlns:a16="http://schemas.microsoft.com/office/drawing/2014/main" val="577839215"/>
                    </a:ext>
                  </a:extLst>
                </a:gridCol>
                <a:gridCol w="1730519">
                  <a:extLst>
                    <a:ext uri="{9D8B030D-6E8A-4147-A177-3AD203B41FA5}">
                      <a16:colId xmlns:a16="http://schemas.microsoft.com/office/drawing/2014/main" val="1245471448"/>
                    </a:ext>
                  </a:extLst>
                </a:gridCol>
              </a:tblGrid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TTA</a:t>
                      </a:r>
                      <a:r>
                        <a:rPr lang="zh-CN" altLang="en-US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准确率 </a:t>
                      </a:r>
                      <a:r>
                        <a:rPr lang="en-US" altLang="zh-CN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%</a:t>
                      </a:r>
                      <a:endParaRPr lang="zh-CN" altLang="en-US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收益 </a:t>
                      </a:r>
                      <a:r>
                        <a:rPr lang="en-US" altLang="zh-CN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%</a:t>
                      </a:r>
                      <a:endParaRPr lang="zh-CN" altLang="en-US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0398134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81.17</a:t>
                      </a:r>
                      <a:endParaRPr lang="zh-CN" altLang="en-US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0</a:t>
                      </a:r>
                      <a:endParaRPr lang="zh-CN" altLang="en-US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853267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4xTTA</a:t>
                      </a:r>
                      <a:endParaRPr lang="zh-CN" altLang="en-US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81.74</a:t>
                      </a:r>
                      <a:endParaRPr lang="zh-CN" altLang="en-US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0.57↑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2873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8xTTA</a:t>
                      </a:r>
                      <a:endParaRPr lang="zh-CN" altLang="en-US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81.88</a:t>
                      </a:r>
                      <a:endParaRPr lang="zh-CN" altLang="en-US" b="1" dirty="0"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000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0.71↑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999402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2814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614795" y="133350"/>
            <a:ext cx="2211070" cy="449580"/>
          </a:xfrm>
          <a:prstGeom prst="rect">
            <a:avLst/>
          </a:prstGeom>
        </p:spPr>
      </p:pic>
      <p:sp>
        <p:nvSpPr>
          <p:cNvPr id="6" name="ïṡ1íḋê">
            <a:extLst>
              <a:ext uri="{FF2B5EF4-FFF2-40B4-BE49-F238E27FC236}">
                <a16:creationId xmlns:a16="http://schemas.microsoft.com/office/drawing/2014/main" id="{88D19B11-75F8-4C3D-8DA7-9660C1A1C209}"/>
              </a:ext>
            </a:extLst>
          </p:cNvPr>
          <p:cNvSpPr txBox="1"/>
          <p:nvPr/>
        </p:nvSpPr>
        <p:spPr>
          <a:xfrm>
            <a:off x="1417055" y="514915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解决方案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B385600D-A943-4F13-91EB-6B3DC4D69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737081"/>
              </p:ext>
            </p:extLst>
          </p:nvPr>
        </p:nvGraphicFramePr>
        <p:xfrm>
          <a:off x="288098" y="1737716"/>
          <a:ext cx="8704888" cy="467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1824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半监督交叉熵损失函数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DB9B31-4CFF-4A11-AB67-6EEC228F37F9}"/>
                  </a:ext>
                </a:extLst>
              </p:cNvPr>
              <p:cNvSpPr txBox="1"/>
              <p:nvPr/>
            </p:nvSpPr>
            <p:spPr>
              <a:xfrm>
                <a:off x="225875" y="1414914"/>
                <a:ext cx="8691613" cy="46463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    鉴于本次赛题数据量较小且存在一批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无标签数据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（测试集）可供利用，我们使用了改进的半监督交叉熵损失函数：</a:t>
                </a:r>
                <a:endParaRPr lang="en-US" altLang="zh-CN" sz="2400" dirty="0">
                  <a:latin typeface="思源黑体" panose="020B0400000000000000" pitchFamily="34" charset="-122"/>
                  <a:ea typeface="思源黑体" panose="020B0400000000000000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 smtClean="0">
                              <a:latin typeface="Cambria Math" panose="02040503050406030204" pitchFamily="18" charset="0"/>
                              <a:ea typeface="思源黑体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  <a:ea typeface="思源黑体" panose="020B0400000000000000" pitchFamily="34" charset="-122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dirty="0">
                              <a:latin typeface="Cambria Math" panose="02040503050406030204" pitchFamily="18" charset="0"/>
                              <a:ea typeface="思源黑体" panose="020B0400000000000000" pitchFamily="34" charset="-122"/>
                            </a:rPr>
                            <m:t>semi</m:t>
                          </m:r>
                          <m:r>
                            <a:rPr lang="en-US" altLang="zh-CN" sz="3200" dirty="0">
                              <a:latin typeface="Cambria Math" panose="02040503050406030204" pitchFamily="18" charset="0"/>
                              <a:ea typeface="思源黑体" panose="020B0400000000000000" pitchFamily="34" charset="-122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3200" dirty="0">
                              <a:latin typeface="Cambria Math" panose="02040503050406030204" pitchFamily="18" charset="0"/>
                              <a:ea typeface="思源黑体" panose="020B0400000000000000" pitchFamily="34" charset="-122"/>
                            </a:rPr>
                            <m:t>CE</m:t>
                          </m:r>
                        </m:sub>
                      </m:sSub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ea typeface="思源黑体" panose="020B0400000000000000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  <a:ea typeface="思源黑体" panose="020B0400000000000000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 dirty="0">
                              <a:latin typeface="Cambria Math" panose="02040503050406030204" pitchFamily="18" charset="0"/>
                              <a:ea typeface="思源黑体" panose="020B0400000000000000" pitchFamily="34" charset="-122"/>
                            </a:rPr>
                            <m:t>CE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  <a:ea typeface="思源黑体" panose="020B0400000000000000" pitchFamily="34" charset="-122"/>
                            </a:rPr>
                            <m:t>𝑟𝑒𝑎𝑙</m:t>
                          </m:r>
                        </m:sub>
                      </m:sSub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ea typeface="思源黑体" panose="020B0400000000000000" pitchFamily="34" charset="-122"/>
                        </a:rPr>
                        <m:t>+ </m:t>
                      </m:r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ea typeface="思源黑体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altLang="zh-CN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CE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思源黑体" panose="020B0400000000000000" pitchFamily="34" charset="-122"/>
                            </a:rPr>
                            <m:t>𝑝𝑠𝑒𝑢𝑑𝑜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思源黑体" panose="020B0400000000000000" pitchFamily="34" charset="-122"/>
                  <a:ea typeface="思源黑体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训练阶段</a:t>
                </a:r>
                <a:r>
                  <a:rPr lang="en-US" altLang="zh-CN" sz="2400" b="1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1</a:t>
                </a:r>
                <a:r>
                  <a:rPr lang="zh-CN" altLang="en-US" sz="2400" b="1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：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在只使用训练集的情况下，先冻结解码器并使用小学习率预热</a:t>
                </a:r>
                <a:r>
                  <a:rPr lang="en-US" altLang="zh-CN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3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轮，然后解冻解码器并训练</a:t>
                </a:r>
                <a:r>
                  <a:rPr lang="en-US" altLang="zh-CN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20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轮</a:t>
                </a:r>
                <a:endParaRPr lang="en-US" altLang="zh-CN" sz="2400" dirty="0">
                  <a:latin typeface="思源黑体" panose="020B0400000000000000" pitchFamily="34" charset="-122"/>
                  <a:ea typeface="思源黑体" panose="020B04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训练阶段</a:t>
                </a:r>
                <a:r>
                  <a:rPr lang="en-US" altLang="zh-CN" sz="2400" b="1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2</a:t>
                </a:r>
                <a:r>
                  <a:rPr lang="zh-CN" altLang="en-US" sz="2400" b="1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：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使用阶段</a:t>
                </a:r>
                <a:r>
                  <a:rPr lang="en-US" altLang="zh-CN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1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得到的模型对测试集进行推理，得到的标签加入训练集训练</a:t>
                </a:r>
                <a:r>
                  <a:rPr lang="en-US" altLang="zh-CN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1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轮并将其损失赋予</a:t>
                </a:r>
                <a:r>
                  <a:rPr lang="en-US" altLang="zh-CN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α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的权重，接着重新推理、训练，重复</a:t>
                </a:r>
                <a:r>
                  <a:rPr lang="en-US" altLang="zh-CN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10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次，同时将</a:t>
                </a:r>
                <a:r>
                  <a:rPr lang="en-US" altLang="zh-CN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α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从</a:t>
                </a:r>
                <a:r>
                  <a:rPr lang="en-US" altLang="zh-CN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0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线性提升至</a:t>
                </a:r>
                <a:r>
                  <a:rPr lang="en-US" altLang="zh-CN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1.0</a:t>
                </a:r>
                <a:r>
                  <a:rPr lang="zh-CN" altLang="en-US" sz="2400" dirty="0">
                    <a:latin typeface="思源黑体" panose="020B0400000000000000" pitchFamily="34" charset="-122"/>
                    <a:ea typeface="思源黑体" panose="020B0400000000000000" pitchFamily="34" charset="-122"/>
                  </a:rPr>
                  <a:t>得到最终模型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BDB9B31-4CFF-4A11-AB67-6EEC228F3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75" y="1414914"/>
                <a:ext cx="8691613" cy="4646337"/>
              </a:xfrm>
              <a:prstGeom prst="rect">
                <a:avLst/>
              </a:prstGeom>
              <a:blipFill>
                <a:blip r:embed="rId5"/>
                <a:stretch>
                  <a:fillRect l="-1052" r="-1122" b="-2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7302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超参数及消融实验结果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4533E59-0BD3-4146-9AA7-D2582FE46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463316"/>
              </p:ext>
            </p:extLst>
          </p:nvPr>
        </p:nvGraphicFramePr>
        <p:xfrm>
          <a:off x="323272" y="1491802"/>
          <a:ext cx="2623128" cy="470497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11564">
                  <a:extLst>
                    <a:ext uri="{9D8B030D-6E8A-4147-A177-3AD203B41FA5}">
                      <a16:colId xmlns:a16="http://schemas.microsoft.com/office/drawing/2014/main" val="2837278478"/>
                    </a:ext>
                  </a:extLst>
                </a:gridCol>
                <a:gridCol w="1311564">
                  <a:extLst>
                    <a:ext uri="{9D8B030D-6E8A-4147-A177-3AD203B41FA5}">
                      <a16:colId xmlns:a16="http://schemas.microsoft.com/office/drawing/2014/main" val="913200886"/>
                    </a:ext>
                  </a:extLst>
                </a:gridCol>
              </a:tblGrid>
              <a:tr h="5881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超参数</a:t>
                      </a:r>
                      <a:endParaRPr lang="zh-CN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值</a:t>
                      </a:r>
                      <a:endParaRPr lang="zh-CN" alt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3898919"/>
                  </a:ext>
                </a:extLst>
              </a:tr>
              <a:tr h="5881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B.S.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9243058"/>
                  </a:ext>
                </a:extLst>
              </a:tr>
              <a:tr h="5881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优化器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AdamW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6597262"/>
                  </a:ext>
                </a:extLst>
              </a:tr>
              <a:tr h="5881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学习率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5e-4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80387866"/>
                  </a:ext>
                </a:extLst>
              </a:tr>
              <a:tr h="5881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调整策略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余弦退火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75939832"/>
                  </a:ext>
                </a:extLst>
              </a:tr>
              <a:tr h="5881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Warmup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3epochs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1231577"/>
                  </a:ext>
                </a:extLst>
              </a:tr>
              <a:tr h="5881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训练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20epochs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25309684"/>
                  </a:ext>
                </a:extLst>
              </a:tr>
              <a:tr h="58812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半监督微调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10epochs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3419607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87562852-C201-4AD2-A94E-06AF96189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01437"/>
              </p:ext>
            </p:extLst>
          </p:nvPr>
        </p:nvGraphicFramePr>
        <p:xfrm>
          <a:off x="3666836" y="1491800"/>
          <a:ext cx="4913745" cy="470497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982749">
                  <a:extLst>
                    <a:ext uri="{9D8B030D-6E8A-4147-A177-3AD203B41FA5}">
                      <a16:colId xmlns:a16="http://schemas.microsoft.com/office/drawing/2014/main" val="3741185100"/>
                    </a:ext>
                  </a:extLst>
                </a:gridCol>
                <a:gridCol w="982749">
                  <a:extLst>
                    <a:ext uri="{9D8B030D-6E8A-4147-A177-3AD203B41FA5}">
                      <a16:colId xmlns:a16="http://schemas.microsoft.com/office/drawing/2014/main" val="3664668023"/>
                    </a:ext>
                  </a:extLst>
                </a:gridCol>
                <a:gridCol w="982749">
                  <a:extLst>
                    <a:ext uri="{9D8B030D-6E8A-4147-A177-3AD203B41FA5}">
                      <a16:colId xmlns:a16="http://schemas.microsoft.com/office/drawing/2014/main" val="3825672644"/>
                    </a:ext>
                  </a:extLst>
                </a:gridCol>
                <a:gridCol w="982749">
                  <a:extLst>
                    <a:ext uri="{9D8B030D-6E8A-4147-A177-3AD203B41FA5}">
                      <a16:colId xmlns:a16="http://schemas.microsoft.com/office/drawing/2014/main" val="2596097478"/>
                    </a:ext>
                  </a:extLst>
                </a:gridCol>
                <a:gridCol w="982749">
                  <a:extLst>
                    <a:ext uri="{9D8B030D-6E8A-4147-A177-3AD203B41FA5}">
                      <a16:colId xmlns:a16="http://schemas.microsoft.com/office/drawing/2014/main" val="1074804641"/>
                    </a:ext>
                  </a:extLst>
                </a:gridCol>
              </a:tblGrid>
              <a:tr h="51772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级联模型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TTA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半监督训练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准确率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收益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0475706"/>
                  </a:ext>
                </a:extLst>
              </a:tr>
              <a:tr h="837450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81.17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45103304"/>
                  </a:ext>
                </a:extLst>
              </a:tr>
              <a:tr h="8374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√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8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8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81.54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solidFill>
                            <a:srgbClr val="FF0000"/>
                          </a:solidFill>
                          <a:effectLst/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0.37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↑</a:t>
                      </a:r>
                      <a:endParaRPr lang="en-US" altLang="zh-CN" sz="1800" b="1" i="0" u="none" strike="noStrike" dirty="0">
                        <a:solidFill>
                          <a:srgbClr val="FF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8490131"/>
                  </a:ext>
                </a:extLst>
              </a:tr>
              <a:tr h="837450">
                <a:tc>
                  <a:txBody>
                    <a:bodyPr/>
                    <a:lstStyle/>
                    <a:p>
                      <a:pPr algn="ctr" fontAlgn="ctr"/>
                      <a:endParaRPr lang="zh-CN" altLang="en-US" sz="28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√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8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81.88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solidFill>
                            <a:srgbClr val="FF0000"/>
                          </a:solidFill>
                          <a:effectLst/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0.71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↑</a:t>
                      </a:r>
                      <a:endParaRPr lang="en-US" altLang="zh-CN" sz="1800" b="1" i="0" u="none" strike="noStrike" dirty="0">
                        <a:solidFill>
                          <a:srgbClr val="FF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1478033"/>
                  </a:ext>
                </a:extLst>
              </a:tr>
              <a:tr h="837450">
                <a:tc>
                  <a:txBody>
                    <a:bodyPr/>
                    <a:lstStyle/>
                    <a:p>
                      <a:pPr algn="ctr" fontAlgn="ctr"/>
                      <a:endParaRPr lang="zh-CN" altLang="en-US" sz="280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28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√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81.92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solidFill>
                            <a:srgbClr val="FF0000"/>
                          </a:solidFill>
                          <a:effectLst/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0.75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↑</a:t>
                      </a:r>
                      <a:endParaRPr lang="en-US" altLang="zh-CN" sz="1800" b="1" i="0" u="none" strike="noStrike" dirty="0">
                        <a:solidFill>
                          <a:srgbClr val="FF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85439642"/>
                  </a:ext>
                </a:extLst>
              </a:tr>
              <a:tr h="8374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√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√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√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82.35</a:t>
                      </a:r>
                      <a:endParaRPr lang="en-US" altLang="zh-CN" sz="2000" b="1" i="0" u="none" strike="noStrike" dirty="0">
                        <a:solidFill>
                          <a:srgbClr val="00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u="none" strike="noStrike" dirty="0">
                          <a:solidFill>
                            <a:srgbClr val="FF0000"/>
                          </a:solidFill>
                          <a:effectLst/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1.18</a:t>
                      </a:r>
                      <a:r>
                        <a:rPr lang="en-US" altLang="zh-CN" sz="1800" b="1" dirty="0">
                          <a:solidFill>
                            <a:srgbClr val="FF0000"/>
                          </a:solidFill>
                          <a:latin typeface="思源黑体" panose="020B0400000000000000" pitchFamily="34" charset="-122"/>
                          <a:ea typeface="思源黑体" panose="020B0400000000000000" pitchFamily="34" charset="-122"/>
                        </a:rPr>
                        <a:t>↑</a:t>
                      </a:r>
                      <a:endParaRPr lang="en-US" altLang="zh-CN" sz="1800" b="1" i="0" u="none" strike="noStrike" dirty="0">
                        <a:solidFill>
                          <a:srgbClr val="FF0000"/>
                        </a:solidFill>
                        <a:effectLst/>
                        <a:latin typeface="思源黑体" panose="020B0400000000000000" pitchFamily="34" charset="-122"/>
                        <a:ea typeface="思源黑体" panose="020B0400000000000000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63158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894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2760534" y="3429159"/>
            <a:ext cx="3832860" cy="918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741" tIns="43870" rIns="87741" bIns="43870">
            <a:spAutoFit/>
          </a:bodyPr>
          <a:lstStyle>
            <a:defPPr>
              <a:defRPr lang="zh-CN"/>
            </a:defPPr>
            <a:lvl1pPr>
              <a:defRPr sz="4000" spc="1200">
                <a:solidFill>
                  <a:schemeClr val="tx2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cs typeface="+mn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/>
            <a:r>
              <a:rPr lang="zh-CN" altLang="en-US" sz="5400" spc="1800" dirty="0">
                <a:solidFill>
                  <a:schemeClr val="bg1"/>
                </a:solidFill>
                <a:latin typeface="思源黑体" charset="0"/>
                <a:ea typeface="思源黑体" charset="0"/>
                <a:sym typeface="+mn-lt"/>
              </a:rPr>
              <a:t>总结展望</a:t>
            </a:r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115418" y="2210276"/>
            <a:ext cx="3123094" cy="1015399"/>
          </a:xfrm>
          <a:prstGeom prst="rect">
            <a:avLst/>
          </a:prstGeom>
        </p:spPr>
        <p:txBody>
          <a:bodyPr wrap="none" rtlCol="0" anchor="ctr" anchorCtr="1">
            <a:noAutofit/>
          </a:bodyPr>
          <a:lstStyle/>
          <a:p>
            <a:pPr algn="ctr"/>
            <a:r>
              <a:rPr lang="en-US" altLang="zh-CN" sz="5000" b="1" spc="1200" dirty="0">
                <a:ln w="28575">
                  <a:noFill/>
                </a:ln>
                <a:gradFill>
                  <a:gsLst>
                    <a:gs pos="0">
                      <a:srgbClr val="BD2E3D"/>
                    </a:gs>
                    <a:gs pos="100000">
                      <a:srgbClr val="4C559B"/>
                    </a:gs>
                  </a:gsLst>
                  <a:lin ang="0" scaled="1"/>
                </a:gradFill>
                <a:latin typeface="思源黑体" charset="0"/>
                <a:ea typeface="微软雅黑" panose="020B0503020204020204" pitchFamily="34" charset="-122"/>
                <a:cs typeface="思源黑体" charset="0"/>
              </a:rPr>
              <a:t>PART 03</a:t>
            </a: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593205" y="6151245"/>
            <a:ext cx="221107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00"/>
    </mc:Choice>
    <mc:Fallback xmlns="">
      <p:transition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614795" y="133350"/>
            <a:ext cx="2211070" cy="4495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F4139A-DAF9-421B-A58F-2616366AB84E}"/>
              </a:ext>
            </a:extLst>
          </p:cNvPr>
          <p:cNvSpPr txBox="1"/>
          <p:nvPr/>
        </p:nvSpPr>
        <p:spPr>
          <a:xfrm>
            <a:off x="1643864" y="352589"/>
            <a:ext cx="1961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F849F0-4DB6-409F-B6E9-62EDC5326DD6}"/>
              </a:ext>
            </a:extLst>
          </p:cNvPr>
          <p:cNvSpPr txBox="1"/>
          <p:nvPr/>
        </p:nvSpPr>
        <p:spPr>
          <a:xfrm>
            <a:off x="483833" y="1850651"/>
            <a:ext cx="81763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优势：</a:t>
            </a:r>
            <a:endParaRPr lang="en-US" altLang="zh-CN" sz="3200" b="1" dirty="0">
              <a:solidFill>
                <a:srgbClr val="FF000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基于交叉验证的调参、融合策略，不直接针对某一批测试集，使得模型具备极好的泛化性能（</a:t>
            </a:r>
            <a:r>
              <a:rPr lang="en-US" altLang="zh-CN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B</a:t>
            </a:r>
            <a:r>
              <a:rPr lang="zh-CN" altLang="en-US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榜</a:t>
            </a:r>
            <a:r>
              <a:rPr lang="en-US" altLang="zh-CN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TOP1</a:t>
            </a:r>
            <a:r>
              <a:rPr lang="zh-CN" altLang="en-US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对数据处理、损失函数及推理流程等做了全面的创新性设计</a:t>
            </a:r>
            <a:endParaRPr lang="en-US" altLang="zh-CN" sz="24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多学科交叉、方案专业性强</a:t>
            </a:r>
            <a:endParaRPr lang="en-US" altLang="zh-CN" sz="24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B05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劣势：</a:t>
            </a:r>
            <a:endParaRPr lang="en-US" altLang="zh-CN" sz="3200" b="1" dirty="0">
              <a:solidFill>
                <a:srgbClr val="00B05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模型精度仍未达到医用级</a:t>
            </a:r>
            <a:endParaRPr lang="en-US" altLang="zh-CN" sz="24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没有经过病例独立的性能验证，可靠性有待检验</a:t>
            </a:r>
            <a:endParaRPr lang="en-US" altLang="zh-CN" sz="24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endParaRPr lang="zh-CN" altLang="en-US" sz="2400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181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614795" y="133350"/>
            <a:ext cx="2211070" cy="4495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F4139A-DAF9-421B-A58F-2616366AB84E}"/>
              </a:ext>
            </a:extLst>
          </p:cNvPr>
          <p:cNvSpPr txBox="1"/>
          <p:nvPr/>
        </p:nvSpPr>
        <p:spPr>
          <a:xfrm>
            <a:off x="1643864" y="352589"/>
            <a:ext cx="1961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优设标题黑" panose="00000500000000000000" pitchFamily="2" charset="-122"/>
                <a:ea typeface="优设标题黑" panose="00000500000000000000" pitchFamily="2" charset="-122"/>
              </a:rPr>
              <a:t>展望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F849F0-4DB6-409F-B6E9-62EDC5326DD6}"/>
              </a:ext>
            </a:extLst>
          </p:cNvPr>
          <p:cNvSpPr txBox="1"/>
          <p:nvPr/>
        </p:nvSpPr>
        <p:spPr>
          <a:xfrm>
            <a:off x="483833" y="1720841"/>
            <a:ext cx="8176334" cy="437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针对不同癌种设计更加精细的分割方案、提升模型表现</a:t>
            </a:r>
            <a:endParaRPr lang="en-US" altLang="zh-CN" sz="3200" b="1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进一步扩充数据规模、提升模型的可靠性</a:t>
            </a:r>
            <a:endParaRPr lang="en-US" altLang="zh-CN" sz="3200" b="1" dirty="0">
              <a:solidFill>
                <a:schemeClr val="bg1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chemeClr val="bg1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将方案拓展至医学病理领域的更多方向、为医师提供更全面的辅助、为患者提供更精细化的诊疗</a:t>
            </a:r>
          </a:p>
        </p:txBody>
      </p:sp>
    </p:spTree>
    <p:extLst>
      <p:ext uri="{BB962C8B-B14F-4D97-AF65-F5344CB8AC3E}">
        <p14:creationId xmlns:p14="http://schemas.microsoft.com/office/powerpoint/2010/main" val="299924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614795" y="133350"/>
            <a:ext cx="2211070" cy="449580"/>
          </a:xfrm>
          <a:prstGeom prst="rect">
            <a:avLst/>
          </a:prstGeom>
        </p:spPr>
      </p:pic>
      <p:pic>
        <p:nvPicPr>
          <p:cNvPr id="7" name="图片 6" descr="微笑的人&#10;&#10;描述已自动生成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579" y="1082583"/>
            <a:ext cx="2284842" cy="242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2" t="18915" r="15231" b="25587"/>
          <a:stretch>
            <a:fillRect/>
          </a:stretch>
        </p:blipFill>
        <p:spPr>
          <a:xfrm>
            <a:off x="715678" y="1082584"/>
            <a:ext cx="2148211" cy="24229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0240" y="3767455"/>
            <a:ext cx="23475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队长：田杰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南方医科大学（南方医院）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普外科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导师：</a:t>
            </a:r>
            <a:br>
              <a:rPr lang="zh-CN" altLang="en-US" sz="2000" dirty="0">
                <a:solidFill>
                  <a:schemeClr val="bg1"/>
                </a:solidFill>
              </a:rPr>
            </a:br>
            <a:r>
              <a:rPr lang="zh-CN" altLang="en-US" sz="2000" dirty="0">
                <a:solidFill>
                  <a:schemeClr val="bg1"/>
                </a:solidFill>
              </a:rPr>
              <a:t>陈韬 副主任医师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CN" altLang="en-US" sz="2000" dirty="0">
              <a:solidFill>
                <a:schemeClr val="bg1"/>
              </a:solidFill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</a:rPr>
              <a:t>研究方向：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计算机辅助诊疗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29579" y="3767263"/>
            <a:ext cx="2279696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队员：白碧哲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多伦多大学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统计与计算机系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导师：</a:t>
            </a:r>
            <a:br>
              <a:rPr lang="zh-CN" altLang="en-US" sz="2000" dirty="0">
                <a:solidFill>
                  <a:schemeClr val="bg1"/>
                </a:solidFill>
                <a:sym typeface="+mn-ea"/>
              </a:rPr>
            </a:b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Lueder A. Kahrs副教授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    研究方向：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三维计算机视觉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14369" y="3767262"/>
            <a:ext cx="2279696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队员：王涛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福州大学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通信与信息系统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导师：</a:t>
            </a:r>
            <a:br>
              <a:rPr lang="zh-CN" altLang="en-US" sz="2000" dirty="0">
                <a:solidFill>
                  <a:schemeClr val="bg1"/>
                </a:solidFill>
              </a:rPr>
            </a:br>
            <a:r>
              <a:rPr lang="zh-CN" altLang="en-US" sz="2000" dirty="0">
                <a:solidFill>
                  <a:schemeClr val="bg1"/>
                </a:solidFill>
              </a:rPr>
              <a:t>童同研究员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    研究方向：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chemeClr val="bg1"/>
                </a:solidFill>
              </a:rPr>
              <a:t>医学图像处理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t="15279" r="-2708"/>
          <a:stretch>
            <a:fillRect/>
          </a:stretch>
        </p:blipFill>
        <p:spPr>
          <a:xfrm>
            <a:off x="6280150" y="1081405"/>
            <a:ext cx="2194560" cy="2423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365" cy="68573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3019" y="1598295"/>
            <a:ext cx="862098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引用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:</a:t>
            </a:r>
          </a:p>
          <a:p>
            <a:pPr marL="228600" indent="-228600">
              <a:buFont typeface="+mj-lt"/>
              <a:buAutoNum type="arabicPeriod"/>
            </a:pPr>
            <a:endParaRPr lang="en-US" altLang="zh-CN" sz="1000" dirty="0">
              <a:solidFill>
                <a:schemeClr val="bg1"/>
              </a:solidFill>
              <a:effectLst>
                <a:outerShdw blurRad="101600" dist="38100" dir="2700000" algn="tl" rotWithShape="0">
                  <a:prstClr val="black">
                    <a:alpha val="55000"/>
                  </a:prstClr>
                </a:outerShdw>
              </a:effectLst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lt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  Tan, </a:t>
            </a:r>
            <a:r>
              <a:rPr lang="en-US" altLang="zh-CN" sz="1000" dirty="0" err="1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Mingxing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, and Quoc V. Le. </a:t>
            </a:r>
            <a:r>
              <a:rPr lang="en-US" altLang="zh-CN" sz="1000" dirty="0" err="1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EfficientNet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: Rethinking Model Scaling for Convolutional Neural Networks. 2019.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  Jia Deng, et al. “ImageNet: A Large-Scale Hierarchical Image Database.” 2009 IEEE Conference on Computer Vision and Pattern Recognition, IEEE, 2009, pp. 248–55, doi:10.1109/CVPR.2009.5206848.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  </a:t>
            </a:r>
            <a:r>
              <a:rPr lang="en-US" altLang="zh-CN" sz="1000" dirty="0" err="1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Xie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, </a:t>
            </a:r>
            <a:r>
              <a:rPr lang="en-US" altLang="zh-CN" sz="1000" dirty="0" err="1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Qizhe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, et al. Self-Training with Noisy Student Improves ImageNet Classification. 2019.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 err="1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Ronneberger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, Olaf, et al. “U-Net: Convolutional Networks for Biomedical Image Segmentation.” Medical Image Computing and Computer-Assisted Intervention – MICCAI 2015, Springer International Publishing, 2015, pp. 234–41, doi:10.1007/978-3-319-24574-4_28.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  Zhou, </a:t>
            </a:r>
            <a:r>
              <a:rPr lang="en-US" altLang="zh-CN" sz="1000" dirty="0" err="1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Zongwei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, et al. “</a:t>
            </a:r>
            <a:r>
              <a:rPr lang="en-US" altLang="zh-CN" sz="1000" dirty="0" err="1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UNet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++: A Nested U-Net Architecture for Medical Image Segmentation.” Deep Learning in Medical Image Analysis and Multimodal Learning for Clinical Decision Support, Springer International Publishing, 2018, pp. 3–11, doi:10.1007/978-3-030-00889-5_1.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  Tsung-Yi Lin, et al. “Feature Pyramid Networks for Object Detection.” 2017 IEEE Conference on Computer Vision and Pattern Recognition (CVPR), IEEE, 2017, pp. 936–44, doi:10.1109/CVPR.2017.106.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  Chen, Liang-</a:t>
            </a:r>
            <a:r>
              <a:rPr lang="en-US" altLang="zh-CN" sz="1000" dirty="0" err="1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Chieh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, et al. “Encoder-Decoder with </a:t>
            </a:r>
            <a:r>
              <a:rPr lang="en-US" altLang="zh-CN" sz="1000" dirty="0" err="1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Atrous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 Separable Convolution for Semantic Image Segmentation.” Computer Vision – ECCV 2018, Springer International Publishing, 2018, pp. 833–51, doi:10.1007/978-3-030-01234-2_49.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  </a:t>
            </a:r>
            <a:r>
              <a:rPr lang="en-US" altLang="zh-CN" sz="1000" dirty="0" err="1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Hengshuang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 Zhao, et al. “Pyramid Scene Parsing Network.” 2017 IEEE Conference on Computer Vision and Pattern Recognition (CVPR), IEEE, 2017, pp. 6230–39, doi:10.1109/CVPR.2017.660.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  Fan, </a:t>
            </a:r>
            <a:r>
              <a:rPr lang="en-US" altLang="zh-CN" sz="1000" dirty="0" err="1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Tongle</a:t>
            </a: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, et al. “MA-Net: A Multi-Scale Attention Network for Liver and Tumor Segmentation.” IEEE Access, vol. 8, IEEE, 2020, pp. 179656–65, doi:10.1109/ACCESS.2020.3025372.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sz="10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  Howard, Andrew, et al. “Searching for MobileNetV3.” 2019 IEEE/CVF International Conference on Computer Vision (ICCV), IEEE, 2019, pp. 1314–24, doi:10.1109/ICCV.2019.00140.</a:t>
            </a:r>
          </a:p>
          <a:p>
            <a:endParaRPr lang="en-US" altLang="zh-CN" sz="1000" dirty="0">
              <a:solidFill>
                <a:schemeClr val="bg1"/>
              </a:solidFill>
              <a:effectLst>
                <a:outerShdw blurRad="101600" dist="38100" dir="2700000" algn="tl" rotWithShape="0">
                  <a:prstClr val="black">
                    <a:alpha val="55000"/>
                  </a:prstClr>
                </a:outerShdw>
              </a:effectLst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9870" y="566420"/>
            <a:ext cx="3602990" cy="10318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F74744A-4C95-4F43-9CFA-92EA9ED9624B}"/>
              </a:ext>
            </a:extLst>
          </p:cNvPr>
          <p:cNvSpPr txBox="1"/>
          <p:nvPr/>
        </p:nvSpPr>
        <p:spPr>
          <a:xfrm>
            <a:off x="601263" y="5651766"/>
            <a:ext cx="8464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算力支持：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感谢</a:t>
            </a:r>
            <a:r>
              <a:rPr lang="en-US" altLang="zh-CN" dirty="0">
                <a:solidFill>
                  <a:schemeClr val="bg1"/>
                </a:solidFill>
              </a:rPr>
              <a:t>Compute Canada</a:t>
            </a:r>
            <a:r>
              <a:rPr lang="zh-CN" altLang="en-US" dirty="0">
                <a:solidFill>
                  <a:schemeClr val="bg1"/>
                </a:solidFill>
              </a:rPr>
              <a:t>提供的算力支持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https://www.computecanada.ca/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0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365" cy="6857365"/>
          </a:xfrm>
          <a:prstGeom prst="rect">
            <a:avLst/>
          </a:prstGeom>
        </p:spPr>
      </p:pic>
      <p:sp>
        <p:nvSpPr>
          <p:cNvPr id="3" name="平行四边形 2"/>
          <p:cNvSpPr/>
          <p:nvPr/>
        </p:nvSpPr>
        <p:spPr>
          <a:xfrm rot="10800000">
            <a:off x="956310" y="2561365"/>
            <a:ext cx="7230745" cy="870585"/>
          </a:xfrm>
          <a:prstGeom prst="parallelogram">
            <a:avLst/>
          </a:prstGeom>
          <a:gradFill>
            <a:gsLst>
              <a:gs pos="5000">
                <a:srgbClr val="D791FC">
                  <a:alpha val="0"/>
                </a:srgbClr>
              </a:gs>
              <a:gs pos="100000">
                <a:srgbClr val="011C6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93470" y="2674620"/>
            <a:ext cx="6956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effectLst>
                  <a:outerShdw blurRad="101600" dist="38100" dir="2700000" algn="tl" rotWithShape="0">
                    <a:prstClr val="black">
                      <a:alpha val="55000"/>
                    </a:prst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lt"/>
              </a:rPr>
              <a:t>谢谢！请各位专家点评指正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69236" y="3721100"/>
            <a:ext cx="3603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</a:rPr>
              <a:t>答辩队伍：平平淡淡的摸鱼人</a:t>
            </a:r>
            <a:endParaRPr lang="en-US" altLang="zh-CN" sz="2000" dirty="0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46835" y="5359400"/>
            <a:ext cx="6449060" cy="139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主办单位：江苏省工业和信息化厅、无锡市人民政府</a:t>
            </a:r>
          </a:p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联合主办单位：江苏省教育厅、江苏省交通运输厅、江苏省卫生健康委员会</a:t>
            </a:r>
          </a:p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支持单位：江苏省大数据管理中心</a:t>
            </a:r>
          </a:p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承办单位：无锡市大数据管理局、梁溪区人民政府、北京易华录信息技术股份有限公司</a:t>
            </a:r>
          </a:p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学术支撑：南京大学国家应用数学中心、南京大学数据科学研究中心</a:t>
            </a:r>
          </a:p>
          <a:p>
            <a:pPr fontAlgn="auto">
              <a:spcBef>
                <a:spcPts val="300"/>
              </a:spcBef>
              <a:spcAft>
                <a:spcPts val="300"/>
              </a:spcAft>
            </a:pPr>
            <a:r>
              <a:rPr lang="zh-CN" altLang="en-US" sz="100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微软雅黑" panose="020B0503020204020204" pitchFamily="34" charset="-122"/>
              </a:rPr>
              <a:t>运营单位：南京南数数据运筹科学研究院、无锡数据湖信息技术有限公司、无锡南数数据科学研究院有限公司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870" y="566420"/>
            <a:ext cx="3602990" cy="103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2760534" y="3429159"/>
            <a:ext cx="3832860" cy="918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741" tIns="43870" rIns="87741" bIns="43870">
            <a:spAutoFit/>
          </a:bodyPr>
          <a:lstStyle>
            <a:defPPr>
              <a:defRPr lang="zh-CN"/>
            </a:defPPr>
            <a:lvl1pPr>
              <a:defRPr sz="4000" spc="1200">
                <a:solidFill>
                  <a:schemeClr val="tx2"/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  <a:cs typeface="+mn-ea"/>
              </a:defRPr>
            </a:lvl1pPr>
            <a:lvl2pPr marL="742950" indent="-28575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/>
            <a:r>
              <a:rPr lang="zh-CN" altLang="en-US" sz="5400" spc="1800" dirty="0">
                <a:solidFill>
                  <a:schemeClr val="bg1"/>
                </a:solidFill>
                <a:latin typeface="思源黑体" charset="0"/>
                <a:ea typeface="思源黑体" charset="0"/>
                <a:sym typeface="+mn-lt"/>
              </a:rPr>
              <a:t>方案介绍</a:t>
            </a:r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115418" y="2210276"/>
            <a:ext cx="3123094" cy="1015399"/>
          </a:xfrm>
          <a:prstGeom prst="rect">
            <a:avLst/>
          </a:prstGeom>
        </p:spPr>
        <p:txBody>
          <a:bodyPr wrap="none" rtlCol="0" anchor="ctr" anchorCtr="1">
            <a:noAutofit/>
          </a:bodyPr>
          <a:lstStyle/>
          <a:p>
            <a:pPr algn="ctr"/>
            <a:r>
              <a:rPr lang="en-US" altLang="zh-CN" sz="5000" b="1" spc="1200" dirty="0">
                <a:ln w="28575">
                  <a:noFill/>
                </a:ln>
                <a:gradFill>
                  <a:gsLst>
                    <a:gs pos="0">
                      <a:srgbClr val="BD2E3D"/>
                    </a:gs>
                    <a:gs pos="100000">
                      <a:srgbClr val="4C559B"/>
                    </a:gs>
                  </a:gsLst>
                  <a:lin ang="0" scaled="1"/>
                </a:gradFill>
                <a:latin typeface="思源黑体" charset="0"/>
                <a:ea typeface="微软雅黑" panose="020B0503020204020204" pitchFamily="34" charset="-122"/>
                <a:cs typeface="思源黑体" charset="0"/>
              </a:rPr>
              <a:t>PART 02</a:t>
            </a: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593205" y="6151245"/>
            <a:ext cx="2211070" cy="45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2000"/>
    </mc:Choice>
    <mc:Fallback xmlns="">
      <p:transition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赛题解析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7223CF-AFAE-438A-9E0B-475B737BEF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65" y="2359445"/>
            <a:ext cx="827610" cy="15047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E77683-58A4-4CA4-BB64-0AC2F51A3A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81" y="2357514"/>
            <a:ext cx="1953422" cy="15047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E94534-F1F4-4B0F-8608-4C7D18D3AE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209" y="2353593"/>
            <a:ext cx="2745369" cy="15528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5547BC-3297-4654-8612-DC9C86A63F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84" y="2353593"/>
            <a:ext cx="1642556" cy="15450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169108-618D-4100-B03A-4ED7D13030D9}"/>
              </a:ext>
            </a:extLst>
          </p:cNvPr>
          <p:cNvSpPr txBox="1"/>
          <p:nvPr/>
        </p:nvSpPr>
        <p:spPr>
          <a:xfrm>
            <a:off x="483834" y="3906442"/>
            <a:ext cx="840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思源黑体" panose="020B0400000000000000" pitchFamily="34" charset="-122"/>
                <a:ea typeface="思源黑体" panose="020B0400000000000000" pitchFamily="34" charset="-122"/>
              </a:rPr>
              <a:t>        </a:t>
            </a:r>
            <a:r>
              <a:rPr lang="zh-CN" altLang="en-US" dirty="0">
                <a:latin typeface="思源黑体" panose="020B0400000000000000" pitchFamily="34" charset="-122"/>
                <a:ea typeface="思源黑体" panose="020B0400000000000000" pitchFamily="34" charset="-122"/>
              </a:rPr>
              <a:t>无                   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</a:rPr>
              <a:t>管状腺癌                                  粘液腺癌</a:t>
            </a:r>
            <a:r>
              <a:rPr lang="zh-CN" altLang="en-US" dirty="0">
                <a:solidFill>
                  <a:srgbClr val="00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                          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</a:rPr>
              <a:t>乳头状腺癌</a:t>
            </a:r>
            <a:endParaRPr lang="zh-CN" altLang="en-US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B46E78-E4EB-4CE0-96E8-C125A23869D3}"/>
              </a:ext>
            </a:extLst>
          </p:cNvPr>
          <p:cNvSpPr txBox="1"/>
          <p:nvPr/>
        </p:nvSpPr>
        <p:spPr>
          <a:xfrm>
            <a:off x="704013" y="4175057"/>
            <a:ext cx="7735975" cy="1386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任务解析：</a:t>
            </a: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四类别分类任务</a:t>
            </a:r>
            <a:r>
              <a:rPr lang="en-US" altLang="zh-CN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+</a:t>
            </a: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二分类语义分割任务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分类评价指标：</a:t>
            </a:r>
            <a:r>
              <a:rPr lang="en-US" altLang="zh-CN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Accuracy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思源黑体" panose="020B0400000000000000" pitchFamily="34" charset="-122"/>
                <a:ea typeface="思源黑体" panose="020B0400000000000000" pitchFamily="34" charset="-122"/>
              </a:rPr>
              <a:t>分割评价指标：</a:t>
            </a:r>
            <a:r>
              <a:rPr lang="en-US" altLang="zh-CN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Pixel Accuracy</a:t>
            </a:r>
            <a:endParaRPr lang="zh-CN" altLang="en-US" sz="2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1537C0-733B-4166-9EB6-0389829D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92" y="5541692"/>
            <a:ext cx="4673600" cy="91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A93B075-E1CB-4EA6-BDA8-D2083E24E42F}"/>
              </a:ext>
            </a:extLst>
          </p:cNvPr>
          <p:cNvSpPr txBox="1"/>
          <p:nvPr/>
        </p:nvSpPr>
        <p:spPr>
          <a:xfrm>
            <a:off x="704012" y="1259022"/>
            <a:ext cx="7735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数据来源：</a:t>
            </a:r>
            <a:r>
              <a:rPr lang="zh-CN" altLang="en-US" sz="2000" dirty="0"/>
              <a:t>从放大</a:t>
            </a:r>
            <a:r>
              <a:rPr lang="en-US" altLang="zh-CN" sz="2000" dirty="0"/>
              <a:t>20</a:t>
            </a:r>
            <a:r>
              <a:rPr lang="zh-CN" altLang="en-US" sz="2000" dirty="0"/>
              <a:t>倍（</a:t>
            </a:r>
            <a:r>
              <a:rPr lang="en-US" altLang="zh-CN" sz="2000" dirty="0"/>
              <a:t>1</a:t>
            </a:r>
            <a:r>
              <a:rPr lang="zh-CN" altLang="en-US" sz="2000" dirty="0"/>
              <a:t>微米</a:t>
            </a:r>
            <a:r>
              <a:rPr lang="en-US" altLang="zh-CN" sz="2000" dirty="0"/>
              <a:t>/</a:t>
            </a:r>
            <a:r>
              <a:rPr lang="zh-CN" altLang="en-US" sz="2000" dirty="0"/>
              <a:t>像素）的全视野扫描病理切片（</a:t>
            </a:r>
            <a:r>
              <a:rPr lang="en-US" altLang="zh-CN" sz="2000" dirty="0"/>
              <a:t>WSI</a:t>
            </a:r>
            <a:r>
              <a:rPr lang="zh-CN" altLang="en-US" sz="2000" dirty="0"/>
              <a:t>）中随机裁剪的</a:t>
            </a:r>
            <a:r>
              <a:rPr lang="zh-CN" altLang="en-US" sz="2000" dirty="0">
                <a:solidFill>
                  <a:srgbClr val="FF0000"/>
                </a:solidFill>
              </a:rPr>
              <a:t>多尺度</a:t>
            </a:r>
            <a:r>
              <a:rPr lang="zh-CN" altLang="en-US" sz="2000" dirty="0"/>
              <a:t>视野，类似在</a:t>
            </a:r>
            <a:r>
              <a:rPr lang="zh-CN" altLang="en-US" sz="2000" dirty="0">
                <a:solidFill>
                  <a:srgbClr val="FF0000"/>
                </a:solidFill>
              </a:rPr>
              <a:t>不同倍率显微镜</a:t>
            </a:r>
            <a:r>
              <a:rPr lang="zh-CN" altLang="en-US" sz="2000" dirty="0"/>
              <a:t>下观察的</a:t>
            </a:r>
            <a:r>
              <a:rPr lang="en-US" altLang="zh-CN" sz="2000" dirty="0"/>
              <a:t>HE</a:t>
            </a:r>
            <a:r>
              <a:rPr lang="zh-CN" altLang="en-US" sz="2000" dirty="0"/>
              <a:t>染色切片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数据分析</a:t>
            </a:r>
            <a:r>
              <a:rPr lang="en-US" altLang="zh-CN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·</a:t>
            </a:r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总览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FB0F46-BBDB-4F6D-8116-ACFF91F86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70" y="4099618"/>
            <a:ext cx="4409610" cy="22803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6D69FB-36EA-4320-A07A-1252E7423D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77" y="4087986"/>
            <a:ext cx="2461393" cy="22803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6D9776-E0E4-44E4-9292-6BA6BD1EC92C}"/>
              </a:ext>
            </a:extLst>
          </p:cNvPr>
          <p:cNvSpPr txBox="1"/>
          <p:nvPr/>
        </p:nvSpPr>
        <p:spPr>
          <a:xfrm>
            <a:off x="2969745" y="1368201"/>
            <a:ext cx="5273336" cy="230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染色</a:t>
            </a:r>
            <a:r>
              <a:rPr lang="zh-CN" altLang="en-US" sz="2000" dirty="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不均一</a:t>
            </a: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且较深染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低分化、印戒细胞癌</a:t>
            </a:r>
            <a:r>
              <a:rPr lang="zh-CN" altLang="en-US" sz="2000" dirty="0">
                <a:solidFill>
                  <a:srgbClr val="FF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标注不完全</a:t>
            </a:r>
            <a:endParaRPr lang="en-US" altLang="zh-CN" sz="2000" dirty="0">
              <a:solidFill>
                <a:srgbClr val="FF000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裁剪随机性大，信息出现损失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长宽比差异较大，存在较多长条形图片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初赛、复赛图像分辨率分布有显著差异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E8716C-F916-4B24-BA84-832A66C5A9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60" y="3865290"/>
            <a:ext cx="1657069" cy="25190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E72F2DD-3DCA-46A0-A334-7BCCD61552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61" y="1379683"/>
            <a:ext cx="1634005" cy="229838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2675CF8-63AB-4940-8E5E-4410BB5B4446}"/>
              </a:ext>
            </a:extLst>
          </p:cNvPr>
          <p:cNvSpPr/>
          <p:nvPr/>
        </p:nvSpPr>
        <p:spPr>
          <a:xfrm>
            <a:off x="2969745" y="3923978"/>
            <a:ext cx="1358767" cy="29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图片分辨率散点图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EA2189-CC91-4CE4-9FAA-A1AC72285888}"/>
              </a:ext>
            </a:extLst>
          </p:cNvPr>
          <p:cNvSpPr/>
          <p:nvPr/>
        </p:nvSpPr>
        <p:spPr>
          <a:xfrm>
            <a:off x="6489946" y="3939959"/>
            <a:ext cx="1454427" cy="29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图片像素点统计图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6FC6CB-24AE-4120-AEB4-17914A5913A9}"/>
              </a:ext>
            </a:extLst>
          </p:cNvPr>
          <p:cNvSpPr/>
          <p:nvPr/>
        </p:nvSpPr>
        <p:spPr>
          <a:xfrm>
            <a:off x="2977343" y="6219633"/>
            <a:ext cx="1138122" cy="29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宽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4796D6-C76B-4564-BDB4-AA1B86569F1A}"/>
              </a:ext>
            </a:extLst>
          </p:cNvPr>
          <p:cNvSpPr/>
          <p:nvPr/>
        </p:nvSpPr>
        <p:spPr>
          <a:xfrm>
            <a:off x="2249452" y="4670777"/>
            <a:ext cx="214229" cy="908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长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50A1B2-72F8-499F-8C40-06C3D2B211E1}"/>
              </a:ext>
            </a:extLst>
          </p:cNvPr>
          <p:cNvSpPr/>
          <p:nvPr/>
        </p:nvSpPr>
        <p:spPr>
          <a:xfrm>
            <a:off x="8500086" y="4259141"/>
            <a:ext cx="503339" cy="29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>
                <a:solidFill>
                  <a:schemeClr val="tx1"/>
                </a:solidFill>
              </a:rPr>
              <a:t>初赛</a:t>
            </a:r>
            <a:endParaRPr lang="en-US" altLang="zh-CN" sz="800" dirty="0">
              <a:solidFill>
                <a:schemeClr val="tx1"/>
              </a:solidFill>
            </a:endParaRPr>
          </a:p>
          <a:p>
            <a:r>
              <a:rPr lang="zh-CN" altLang="en-US" sz="800" dirty="0">
                <a:solidFill>
                  <a:schemeClr val="tx1"/>
                </a:solidFill>
              </a:rPr>
              <a:t>复赛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6DCF84-97F8-4D23-9B9A-441FB25B6F0E}"/>
              </a:ext>
            </a:extLst>
          </p:cNvPr>
          <p:cNvSpPr/>
          <p:nvPr/>
        </p:nvSpPr>
        <p:spPr>
          <a:xfrm>
            <a:off x="4076842" y="5746240"/>
            <a:ext cx="503339" cy="29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>
                <a:solidFill>
                  <a:schemeClr val="tx1"/>
                </a:solidFill>
              </a:rPr>
              <a:t>初赛</a:t>
            </a:r>
            <a:endParaRPr lang="en-US" altLang="zh-CN" sz="800" dirty="0">
              <a:solidFill>
                <a:schemeClr val="tx1"/>
              </a:solidFill>
            </a:endParaRPr>
          </a:p>
          <a:p>
            <a:r>
              <a:rPr lang="zh-CN" altLang="en-US" sz="800" dirty="0">
                <a:solidFill>
                  <a:schemeClr val="tx1"/>
                </a:solidFill>
              </a:rPr>
              <a:t>复赛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6F6109-AE77-43DA-90C8-A50C5D9426A3}"/>
              </a:ext>
            </a:extLst>
          </p:cNvPr>
          <p:cNvSpPr/>
          <p:nvPr/>
        </p:nvSpPr>
        <p:spPr>
          <a:xfrm>
            <a:off x="6579621" y="6211642"/>
            <a:ext cx="1364752" cy="29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chemeClr val="tx1"/>
                </a:solidFill>
              </a:rPr>
              <a:t>Log </a:t>
            </a:r>
            <a:r>
              <a:rPr lang="zh-CN" altLang="en-US" sz="800" dirty="0">
                <a:solidFill>
                  <a:schemeClr val="tx1"/>
                </a:solidFill>
              </a:rPr>
              <a:t>像素点统计</a:t>
            </a:r>
            <a:endParaRPr lang="en-US" altLang="zh-CN" sz="8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6A3662-4CAE-464B-B269-FED6118B6CFB}"/>
              </a:ext>
            </a:extLst>
          </p:cNvPr>
          <p:cNvSpPr/>
          <p:nvPr/>
        </p:nvSpPr>
        <p:spPr>
          <a:xfrm>
            <a:off x="4641040" y="4774135"/>
            <a:ext cx="214229" cy="908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频率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35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数据分析</a:t>
            </a:r>
            <a:r>
              <a:rPr lang="en-US" altLang="zh-CN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·</a:t>
            </a:r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复赛统计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6D9776-E0E4-44E4-9292-6BA6BD1EC92C}"/>
              </a:ext>
            </a:extLst>
          </p:cNvPr>
          <p:cNvSpPr txBox="1"/>
          <p:nvPr/>
        </p:nvSpPr>
        <p:spPr>
          <a:xfrm>
            <a:off x="3716828" y="4243059"/>
            <a:ext cx="5273336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复赛</a:t>
            </a:r>
            <a:r>
              <a:rPr lang="en-US" altLang="zh-CN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A</a:t>
            </a: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榜测试集图像尺寸略大于训练集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像素量级呈正态分布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标签比较均衡，没有出现严重倾斜</a:t>
            </a:r>
            <a:endParaRPr lang="en-US" altLang="zh-CN" sz="20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17BD4B-52A6-4FD2-9191-B229FBF0D5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1" y="1319871"/>
            <a:ext cx="4720142" cy="24883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5C2C6E-39F7-460A-8C51-A12D86D75B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6" y="3861785"/>
            <a:ext cx="2962188" cy="26499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591A3A-369C-44E0-BDD7-58866147B5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4" y="1383046"/>
            <a:ext cx="2073558" cy="20857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6CE7949-21A3-4775-B863-88933B7FF4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533" y="2198711"/>
            <a:ext cx="1878475" cy="200098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6D3E9EF-38C7-46CC-AC4F-DDC0E569E972}"/>
              </a:ext>
            </a:extLst>
          </p:cNvPr>
          <p:cNvSpPr/>
          <p:nvPr/>
        </p:nvSpPr>
        <p:spPr>
          <a:xfrm>
            <a:off x="4279900" y="1515941"/>
            <a:ext cx="506076" cy="29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>
                <a:solidFill>
                  <a:schemeClr val="tx1"/>
                </a:solidFill>
              </a:rPr>
              <a:t>训练集</a:t>
            </a:r>
            <a:endParaRPr lang="en-US" altLang="zh-CN" sz="800" dirty="0">
              <a:solidFill>
                <a:schemeClr val="tx1"/>
              </a:solidFill>
            </a:endParaRPr>
          </a:p>
          <a:p>
            <a:r>
              <a:rPr lang="zh-CN" altLang="en-US" sz="800" dirty="0">
                <a:solidFill>
                  <a:schemeClr val="tx1"/>
                </a:solidFill>
              </a:rPr>
              <a:t>测试集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B125E4-7FEE-4641-93BE-475EA23950EA}"/>
              </a:ext>
            </a:extLst>
          </p:cNvPr>
          <p:cNvSpPr/>
          <p:nvPr/>
        </p:nvSpPr>
        <p:spPr>
          <a:xfrm>
            <a:off x="2447808" y="5814891"/>
            <a:ext cx="506076" cy="29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>
                <a:solidFill>
                  <a:schemeClr val="tx1"/>
                </a:solidFill>
              </a:rPr>
              <a:t>训练集</a:t>
            </a:r>
            <a:endParaRPr lang="en-US" altLang="zh-CN" sz="800" dirty="0">
              <a:solidFill>
                <a:schemeClr val="tx1"/>
              </a:solidFill>
            </a:endParaRPr>
          </a:p>
          <a:p>
            <a:r>
              <a:rPr lang="zh-CN" altLang="en-US" sz="800" dirty="0">
                <a:solidFill>
                  <a:schemeClr val="tx1"/>
                </a:solidFill>
              </a:rPr>
              <a:t>测试集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BDCA112-EB50-4414-8B28-23BB55125566}"/>
              </a:ext>
            </a:extLst>
          </p:cNvPr>
          <p:cNvSpPr/>
          <p:nvPr/>
        </p:nvSpPr>
        <p:spPr>
          <a:xfrm>
            <a:off x="5151155" y="1344017"/>
            <a:ext cx="1493975" cy="29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癌症类别占比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6488E9-509A-4BC6-BEBE-DE629856B117}"/>
              </a:ext>
            </a:extLst>
          </p:cNvPr>
          <p:cNvSpPr/>
          <p:nvPr/>
        </p:nvSpPr>
        <p:spPr>
          <a:xfrm>
            <a:off x="7197782" y="2058082"/>
            <a:ext cx="1493975" cy="345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图片是否表明有肿瘤</a:t>
            </a:r>
            <a:r>
              <a:rPr lang="en-US" altLang="zh-CN" sz="1100" dirty="0">
                <a:solidFill>
                  <a:schemeClr val="tx1"/>
                </a:solidFill>
              </a:rPr>
              <a:t>(</a:t>
            </a:r>
            <a:r>
              <a:rPr lang="zh-CN" altLang="en-US" sz="1100" dirty="0">
                <a:solidFill>
                  <a:schemeClr val="tx1"/>
                </a:solidFill>
              </a:rPr>
              <a:t>复赛数据集</a:t>
            </a:r>
            <a:r>
              <a:rPr lang="en-US" altLang="zh-CN" sz="1100" dirty="0">
                <a:solidFill>
                  <a:schemeClr val="tx1"/>
                </a:solidFill>
              </a:rPr>
              <a:t>)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B33F717-56EE-4523-B849-E28FC7E2C084}"/>
              </a:ext>
            </a:extLst>
          </p:cNvPr>
          <p:cNvSpPr/>
          <p:nvPr/>
        </p:nvSpPr>
        <p:spPr>
          <a:xfrm>
            <a:off x="5049897" y="1602840"/>
            <a:ext cx="599929" cy="19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800" i="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</a:rPr>
              <a:t>管状腺癌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EA7167-1FBB-4124-9F08-CE9BD2A61C16}"/>
              </a:ext>
            </a:extLst>
          </p:cNvPr>
          <p:cNvSpPr/>
          <p:nvPr/>
        </p:nvSpPr>
        <p:spPr>
          <a:xfrm>
            <a:off x="6602472" y="2000147"/>
            <a:ext cx="504776" cy="202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800" dirty="0">
                <a:solidFill>
                  <a:schemeClr val="tx1"/>
                </a:solidFill>
              </a:rPr>
              <a:t>无癌变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6CCBF2-446D-4681-828B-3688923FC0CD}"/>
              </a:ext>
            </a:extLst>
          </p:cNvPr>
          <p:cNvSpPr/>
          <p:nvPr/>
        </p:nvSpPr>
        <p:spPr>
          <a:xfrm>
            <a:off x="6486168" y="2970700"/>
            <a:ext cx="504776" cy="202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i="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</a:rPr>
              <a:t>乳头状腺癌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89103D1-FE87-4869-A50E-58ED60F44BD2}"/>
              </a:ext>
            </a:extLst>
          </p:cNvPr>
          <p:cNvSpPr/>
          <p:nvPr/>
        </p:nvSpPr>
        <p:spPr>
          <a:xfrm>
            <a:off x="4765159" y="2996932"/>
            <a:ext cx="599929" cy="202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800" i="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</a:rPr>
              <a:t>粘液腺癌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8785A92-5356-4CE7-B844-E0DCF7A8AC3C}"/>
              </a:ext>
            </a:extLst>
          </p:cNvPr>
          <p:cNvSpPr/>
          <p:nvPr/>
        </p:nvSpPr>
        <p:spPr>
          <a:xfrm>
            <a:off x="7127172" y="2413717"/>
            <a:ext cx="504776" cy="202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4002B5-B895-4DD9-96BF-31310BF794C7}"/>
              </a:ext>
            </a:extLst>
          </p:cNvPr>
          <p:cNvSpPr/>
          <p:nvPr/>
        </p:nvSpPr>
        <p:spPr>
          <a:xfrm>
            <a:off x="8186981" y="3932101"/>
            <a:ext cx="504776" cy="202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5155259-1A89-4B48-B367-18A687453846}"/>
              </a:ext>
            </a:extLst>
          </p:cNvPr>
          <p:cNvSpPr/>
          <p:nvPr/>
        </p:nvSpPr>
        <p:spPr>
          <a:xfrm>
            <a:off x="7056735" y="2407809"/>
            <a:ext cx="599929" cy="19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800" i="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</a:rPr>
              <a:t>无肿瘤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6DF26CE-0A01-46C2-8440-7413B2AF064C}"/>
              </a:ext>
            </a:extLst>
          </p:cNvPr>
          <p:cNvSpPr/>
          <p:nvPr/>
        </p:nvSpPr>
        <p:spPr>
          <a:xfrm>
            <a:off x="8229126" y="3915826"/>
            <a:ext cx="599929" cy="193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800" i="0" dirty="0">
                <a:solidFill>
                  <a:srgbClr val="000000"/>
                </a:solidFill>
                <a:effectLst/>
                <a:latin typeface="思源黑体" panose="020B0400000000000000" pitchFamily="34" charset="-122"/>
                <a:ea typeface="思源黑体" panose="020B0400000000000000" pitchFamily="34" charset="-122"/>
              </a:rPr>
              <a:t>有肿瘤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A868B48-B786-4FFF-9DD6-A78C88E60DC5}"/>
              </a:ext>
            </a:extLst>
          </p:cNvPr>
          <p:cNvSpPr/>
          <p:nvPr/>
        </p:nvSpPr>
        <p:spPr>
          <a:xfrm>
            <a:off x="896790" y="3808227"/>
            <a:ext cx="1899750" cy="230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图片分辨率散点图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3C09125-1D43-4098-B44F-F959DE616534}"/>
              </a:ext>
            </a:extLst>
          </p:cNvPr>
          <p:cNvSpPr/>
          <p:nvPr/>
        </p:nvSpPr>
        <p:spPr>
          <a:xfrm>
            <a:off x="889274" y="6328874"/>
            <a:ext cx="1591257" cy="230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宽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ED291D5-3FFD-4C3B-902C-576A7D3B206F}"/>
              </a:ext>
            </a:extLst>
          </p:cNvPr>
          <p:cNvSpPr/>
          <p:nvPr/>
        </p:nvSpPr>
        <p:spPr>
          <a:xfrm>
            <a:off x="70611" y="4697770"/>
            <a:ext cx="299522" cy="707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长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B05C5E4-E0CB-48CF-A6B0-AACA5231FF69}"/>
              </a:ext>
            </a:extLst>
          </p:cNvPr>
          <p:cNvSpPr/>
          <p:nvPr/>
        </p:nvSpPr>
        <p:spPr>
          <a:xfrm>
            <a:off x="1846665" y="1195249"/>
            <a:ext cx="1541763" cy="296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图片像素点统计图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B86BEFA-F12B-4932-A0B0-37557C9D724F}"/>
              </a:ext>
            </a:extLst>
          </p:cNvPr>
          <p:cNvSpPr/>
          <p:nvPr/>
        </p:nvSpPr>
        <p:spPr>
          <a:xfrm>
            <a:off x="2010095" y="3640908"/>
            <a:ext cx="1364752" cy="189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800" dirty="0">
                <a:solidFill>
                  <a:schemeClr val="tx1"/>
                </a:solidFill>
              </a:rPr>
              <a:t>Log </a:t>
            </a:r>
            <a:r>
              <a:rPr lang="zh-CN" altLang="en-US" sz="800" dirty="0">
                <a:solidFill>
                  <a:schemeClr val="tx1"/>
                </a:solidFill>
              </a:rPr>
              <a:t>像素点统计</a:t>
            </a:r>
            <a:endParaRPr lang="en-US" altLang="zh-CN" sz="8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438E71A-7F34-436D-9CD3-646D821E6035}"/>
              </a:ext>
            </a:extLst>
          </p:cNvPr>
          <p:cNvSpPr/>
          <p:nvPr/>
        </p:nvSpPr>
        <p:spPr>
          <a:xfrm>
            <a:off x="29028" y="2154333"/>
            <a:ext cx="214229" cy="581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</a:rPr>
              <a:t>频率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051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ngba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365"/>
          </a:xfrm>
          <a:prstGeom prst="rect">
            <a:avLst/>
          </a:prstGeom>
        </p:spPr>
      </p:pic>
      <p:pic>
        <p:nvPicPr>
          <p:cNvPr id="3" name="图片 2" descr="logo"/>
          <p:cNvPicPr>
            <a:picLocks noChangeAspect="1"/>
          </p:cNvPicPr>
          <p:nvPr/>
        </p:nvPicPr>
        <p:blipFill>
          <a:blip r:embed="rId3" cstate="print"/>
          <a:srcRect l="9182" t="34776" r="6587" b="34776"/>
          <a:stretch>
            <a:fillRect/>
          </a:stretch>
        </p:blipFill>
        <p:spPr>
          <a:xfrm>
            <a:off x="6614795" y="133350"/>
            <a:ext cx="2211070" cy="449580"/>
          </a:xfrm>
          <a:prstGeom prst="rect">
            <a:avLst/>
          </a:prstGeom>
        </p:spPr>
      </p:pic>
      <p:sp>
        <p:nvSpPr>
          <p:cNvPr id="6" name="ïṡ1íḋê">
            <a:extLst>
              <a:ext uri="{FF2B5EF4-FFF2-40B4-BE49-F238E27FC236}">
                <a16:creationId xmlns:a16="http://schemas.microsoft.com/office/drawing/2014/main" id="{88D19B11-75F8-4C3D-8DA7-9660C1A1C209}"/>
              </a:ext>
            </a:extLst>
          </p:cNvPr>
          <p:cNvSpPr txBox="1"/>
          <p:nvPr/>
        </p:nvSpPr>
        <p:spPr>
          <a:xfrm>
            <a:off x="1417055" y="514915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解决方案</a:t>
            </a: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B385600D-A943-4F13-91EB-6B3DC4D69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906418"/>
              </p:ext>
            </p:extLst>
          </p:nvPr>
        </p:nvGraphicFramePr>
        <p:xfrm>
          <a:off x="288098" y="1737716"/>
          <a:ext cx="8704888" cy="4673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2736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纯底"/>
          <p:cNvPicPr>
            <a:picLocks noChangeAspect="1"/>
          </p:cNvPicPr>
          <p:nvPr/>
        </p:nvPicPr>
        <p:blipFill>
          <a:blip r:embed="rId4" cstate="print"/>
          <a:srcRect l="6650" r="65121"/>
          <a:stretch>
            <a:fillRect/>
          </a:stretch>
        </p:blipFill>
        <p:spPr>
          <a:xfrm>
            <a:off x="0" y="-50165"/>
            <a:ext cx="5329555" cy="6857365"/>
          </a:xfrm>
          <a:prstGeom prst="roundRect">
            <a:avLst>
              <a:gd name="adj" fmla="val 2804"/>
            </a:avLst>
          </a:prstGeom>
        </p:spPr>
      </p:pic>
      <p:sp>
        <p:nvSpPr>
          <p:cNvPr id="5" name="Rectangle: Rounded Corners 5"/>
          <p:cNvSpPr/>
          <p:nvPr/>
        </p:nvSpPr>
        <p:spPr>
          <a:xfrm>
            <a:off x="0" y="1123315"/>
            <a:ext cx="9143365" cy="5441950"/>
          </a:xfrm>
          <a:prstGeom prst="roundRect">
            <a:avLst>
              <a:gd name="adj" fmla="val 2578"/>
            </a:avLst>
          </a:prstGeom>
          <a:solidFill>
            <a:schemeClr val="bg1"/>
          </a:solidFill>
          <a:ln>
            <a:noFill/>
          </a:ln>
          <a:effectLst>
            <a:outerShdw blurRad="2159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" panose="020B0400000000000000" pitchFamily="34" charset="-122"/>
              <a:ea typeface="思源黑体" panose="020B0400000000000000" pitchFamily="34" charset="-122"/>
              <a:sym typeface="inpin heiti" panose="00000500000000000000" pitchFamily="2" charset="-122"/>
            </a:endParaRPr>
          </a:p>
        </p:txBody>
      </p:sp>
      <p:sp>
        <p:nvSpPr>
          <p:cNvPr id="36" name="ïṡ1íḋê"/>
          <p:cNvSpPr txBox="1"/>
          <p:nvPr/>
        </p:nvSpPr>
        <p:spPr>
          <a:xfrm>
            <a:off x="70611" y="251051"/>
            <a:ext cx="5197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预处理</a:t>
            </a:r>
            <a:r>
              <a:rPr lang="en-US" altLang="zh-CN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·</a:t>
            </a:r>
            <a:r>
              <a:rPr lang="zh-CN" altLang="en-US" sz="40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</a:rPr>
              <a:t>染色归一化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E55A50-2AF1-4D31-82A4-8BC3B5B01153}"/>
              </a:ext>
            </a:extLst>
          </p:cNvPr>
          <p:cNvSpPr txBox="1"/>
          <p:nvPr/>
        </p:nvSpPr>
        <p:spPr>
          <a:xfrm>
            <a:off x="434801" y="1339341"/>
            <a:ext cx="8274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思源黑体" panose="020B0400000000000000" pitchFamily="34" charset="-122"/>
                <a:ea typeface="思源黑体" panose="020B0400000000000000" pitchFamily="34" charset="-122"/>
              </a:rPr>
              <a:t>Macenko</a:t>
            </a:r>
            <a:r>
              <a:rPr lang="zh-CN" altLang="en-US" sz="2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染色归一化方法：</a:t>
            </a:r>
            <a:endParaRPr lang="en-US" altLang="zh-CN" sz="28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专为苏木精</a:t>
            </a:r>
            <a:r>
              <a:rPr lang="en-US" altLang="zh-CN" sz="2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-</a:t>
            </a:r>
            <a:r>
              <a:rPr lang="zh-CN" altLang="en-US" sz="2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伊红染色切片设计的标准化方法</a:t>
            </a:r>
            <a:endParaRPr lang="en-US" altLang="zh-CN" sz="28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基于光密度矩阵的敏感度阈值处理</a:t>
            </a:r>
            <a:endParaRPr lang="en-US" altLang="zh-CN" sz="2800" dirty="0">
              <a:latin typeface="思源黑体" panose="020B0400000000000000" pitchFamily="34" charset="-122"/>
              <a:ea typeface="思源黑体" panose="020B0400000000000000" pitchFamily="34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进行</a:t>
            </a:r>
            <a:r>
              <a:rPr lang="en-US" altLang="zh-CN" sz="2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SVD</a:t>
            </a:r>
            <a:r>
              <a:rPr lang="zh-CN" altLang="en-US" sz="28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分解后依照最大奇异值重新建立平面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AA66BAC-2486-4BFC-A5C6-A8EBDE2535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45" y="3400124"/>
            <a:ext cx="1768029" cy="13104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BC51265-7993-41D1-A396-2FAC0BFB5F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27" y="4874923"/>
            <a:ext cx="1798075" cy="13326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87E9E6C-D819-46AC-9CA2-DDE1DDDF28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87" y="3400124"/>
            <a:ext cx="2586837" cy="131042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D960AED-1899-4820-A4B6-7FB1CC440D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97" y="4897193"/>
            <a:ext cx="2586837" cy="131042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ED686CD-50C5-46F3-864F-885E803E06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95" y="3400124"/>
            <a:ext cx="1612734" cy="13104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AF4735E-2A2F-4EA5-8120-3FC6D7F689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95" y="4874923"/>
            <a:ext cx="1612734" cy="131042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0A6FC48-BB19-4893-B1B2-8ED4B2FF2868}"/>
              </a:ext>
            </a:extLst>
          </p:cNvPr>
          <p:cNvSpPr txBox="1"/>
          <p:nvPr/>
        </p:nvSpPr>
        <p:spPr>
          <a:xfrm>
            <a:off x="426851" y="3815414"/>
            <a:ext cx="1162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原图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43ACFD3-3F97-413F-8C15-EB22C27513C6}"/>
              </a:ext>
            </a:extLst>
          </p:cNvPr>
          <p:cNvSpPr txBox="1"/>
          <p:nvPr/>
        </p:nvSpPr>
        <p:spPr>
          <a:xfrm>
            <a:off x="195628" y="5341213"/>
            <a:ext cx="1625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思源黑体" panose="020B0400000000000000" pitchFamily="34" charset="-122"/>
                <a:ea typeface="思源黑体" panose="020B0400000000000000" pitchFamily="34" charset="-122"/>
              </a:rPr>
              <a:t>归一化后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73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G-4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73314;"/>
</p:tagLst>
</file>

<file path=ppt/theme/theme1.xml><?xml version="1.0" encoding="utf-8"?>
<a:theme xmlns:a="http://schemas.openxmlformats.org/drawingml/2006/main" name="Office 主题​​">
  <a:themeElements>
    <a:clrScheme name="自定义 6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68E6"/>
      </a:accent1>
      <a:accent2>
        <a:srgbClr val="512BF1"/>
      </a:accent2>
      <a:accent3>
        <a:srgbClr val="FFFFFF"/>
      </a:accent3>
      <a:accent4>
        <a:srgbClr val="FBBA05"/>
      </a:accent4>
      <a:accent5>
        <a:srgbClr val="F85B30"/>
      </a:accent5>
      <a:accent6>
        <a:srgbClr val="00C0C6"/>
      </a:accent6>
      <a:hlink>
        <a:srgbClr val="F761B2"/>
      </a:hlink>
      <a:folHlink>
        <a:srgbClr val="FBBA0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2312</Words>
  <Application>Microsoft Office PowerPoint</Application>
  <PresentationFormat>全屏显示(4:3)</PresentationFormat>
  <Paragraphs>475</Paragraphs>
  <Slides>31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思源黑体</vt:lpstr>
      <vt:lpstr>Arial</vt:lpstr>
      <vt:lpstr>Times New Roman</vt:lpstr>
      <vt:lpstr>Cambria Math</vt:lpstr>
      <vt:lpstr>等线 Light</vt:lpstr>
      <vt:lpstr>Wingdings</vt:lpstr>
      <vt:lpstr>等线</vt:lpstr>
      <vt:lpstr>Calibri</vt:lpstr>
      <vt:lpstr>优设标题黑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5G-4视频</dc:title>
  <dc:creator>308742339@qq.com</dc:creator>
  <cp:lastModifiedBy>Bizhe Bai</cp:lastModifiedBy>
  <cp:revision>361</cp:revision>
  <dcterms:created xsi:type="dcterms:W3CDTF">2021-09-15T01:48:24Z</dcterms:created>
  <dcterms:modified xsi:type="dcterms:W3CDTF">2021-09-27T04:06:27Z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  <property fmtid="{D5CDD505-2E9C-101B-9397-08002B2CF9AE}" pid="3" name="ICV">
    <vt:lpwstr>760A7F4C61ED4BD6BFF4537934A82EF0</vt:lpwstr>
  </property>
</Properties>
</file>